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4" r:id="rId3"/>
    <p:sldId id="275" r:id="rId4"/>
    <p:sldId id="276" r:id="rId5"/>
    <p:sldId id="293" r:id="rId6"/>
    <p:sldId id="280" r:id="rId7"/>
    <p:sldId id="283" r:id="rId8"/>
    <p:sldId id="284" r:id="rId9"/>
    <p:sldId id="285" r:id="rId10"/>
    <p:sldId id="286" r:id="rId11"/>
    <p:sldId id="287" r:id="rId12"/>
    <p:sldId id="295" r:id="rId13"/>
    <p:sldId id="296" r:id="rId14"/>
    <p:sldId id="297" r:id="rId15"/>
    <p:sldId id="298" r:id="rId16"/>
    <p:sldId id="299" r:id="rId17"/>
    <p:sldId id="288" r:id="rId18"/>
    <p:sldId id="277" r:id="rId19"/>
    <p:sldId id="278" r:id="rId20"/>
    <p:sldId id="279" r:id="rId21"/>
  </p:sldIdLst>
  <p:sldSz cx="18288000" cy="10287000"/>
  <p:notesSz cx="18288000" cy="10287000"/>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3"/>
    <p:restoredTop sz="94605"/>
  </p:normalViewPr>
  <p:slideViewPr>
    <p:cSldViewPr>
      <p:cViewPr varScale="1">
        <p:scale>
          <a:sx n="100" d="100"/>
          <a:sy n="100" d="100"/>
        </p:scale>
        <p:origin x="536" y="1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96510" y="3999006"/>
            <a:ext cx="7494978" cy="604520"/>
          </a:xfrm>
          <a:prstGeom prst="rect">
            <a:avLst/>
          </a:prstGeom>
        </p:spPr>
        <p:txBody>
          <a:bodyPr wrap="square" lIns="0" tIns="0" rIns="0" bIns="0">
            <a:spAutoFit/>
          </a:bodyPr>
          <a:lstStyle>
            <a:lvl1pPr>
              <a:defRPr sz="3800" b="1" i="0">
                <a:solidFill>
                  <a:srgbClr val="008037"/>
                </a:solidFill>
                <a:latin typeface="Roboto"/>
                <a:cs typeface="Roboto"/>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g object 16"/>
          <p:cNvSpPr/>
          <p:nvPr/>
        </p:nvSpPr>
        <p:spPr>
          <a:xfrm>
            <a:off x="0" y="0"/>
            <a:ext cx="6796405" cy="10287000"/>
          </a:xfrm>
          <a:custGeom>
            <a:avLst/>
            <a:gdLst/>
            <a:ahLst/>
            <a:cxnLst/>
            <a:rect l="l" t="t" r="r" b="b"/>
            <a:pathLst>
              <a:path w="6796405" h="10287000">
                <a:moveTo>
                  <a:pt x="6428205" y="10286998"/>
                </a:moveTo>
                <a:lnTo>
                  <a:pt x="0" y="10286998"/>
                </a:lnTo>
                <a:lnTo>
                  <a:pt x="0" y="0"/>
                </a:lnTo>
                <a:lnTo>
                  <a:pt x="6428200" y="0"/>
                </a:lnTo>
                <a:lnTo>
                  <a:pt x="6474261" y="2874"/>
                </a:lnTo>
                <a:lnTo>
                  <a:pt x="6518640" y="11264"/>
                </a:lnTo>
                <a:lnTo>
                  <a:pt x="6560990" y="24822"/>
                </a:lnTo>
                <a:lnTo>
                  <a:pt x="6600960" y="43200"/>
                </a:lnTo>
                <a:lnTo>
                  <a:pt x="6638203" y="66047"/>
                </a:lnTo>
                <a:lnTo>
                  <a:pt x="6672370" y="93017"/>
                </a:lnTo>
                <a:lnTo>
                  <a:pt x="6703112" y="123759"/>
                </a:lnTo>
                <a:lnTo>
                  <a:pt x="6730081" y="157926"/>
                </a:lnTo>
                <a:lnTo>
                  <a:pt x="6752929" y="195169"/>
                </a:lnTo>
                <a:lnTo>
                  <a:pt x="6771306" y="235140"/>
                </a:lnTo>
                <a:lnTo>
                  <a:pt x="6784864" y="277489"/>
                </a:lnTo>
                <a:lnTo>
                  <a:pt x="6793255" y="321868"/>
                </a:lnTo>
                <a:lnTo>
                  <a:pt x="6796129" y="367929"/>
                </a:lnTo>
                <a:lnTo>
                  <a:pt x="6796129" y="9919070"/>
                </a:lnTo>
                <a:lnTo>
                  <a:pt x="6793255" y="9965131"/>
                </a:lnTo>
                <a:lnTo>
                  <a:pt x="6784864" y="10009510"/>
                </a:lnTo>
                <a:lnTo>
                  <a:pt x="6771306" y="10051859"/>
                </a:lnTo>
                <a:lnTo>
                  <a:pt x="6752929" y="10091829"/>
                </a:lnTo>
                <a:lnTo>
                  <a:pt x="6730081" y="10129072"/>
                </a:lnTo>
                <a:lnTo>
                  <a:pt x="6703112" y="10163239"/>
                </a:lnTo>
                <a:lnTo>
                  <a:pt x="6672370" y="10193982"/>
                </a:lnTo>
                <a:lnTo>
                  <a:pt x="6638203" y="10220951"/>
                </a:lnTo>
                <a:lnTo>
                  <a:pt x="6600960" y="10243799"/>
                </a:lnTo>
                <a:lnTo>
                  <a:pt x="6560990" y="10262176"/>
                </a:lnTo>
                <a:lnTo>
                  <a:pt x="6518640" y="10275734"/>
                </a:lnTo>
                <a:lnTo>
                  <a:pt x="6474261" y="10284124"/>
                </a:lnTo>
                <a:lnTo>
                  <a:pt x="6428205" y="10286998"/>
                </a:lnTo>
                <a:close/>
              </a:path>
            </a:pathLst>
          </a:custGeom>
          <a:solidFill>
            <a:srgbClr val="7DD95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144000" y="1262116"/>
            <a:ext cx="7772399" cy="7762874"/>
          </a:xfrm>
          <a:prstGeom prst="rect">
            <a:avLst/>
          </a:prstGeom>
        </p:spPr>
      </p:pic>
      <p:pic>
        <p:nvPicPr>
          <p:cNvPr id="18" name="bg object 18"/>
          <p:cNvPicPr/>
          <p:nvPr/>
        </p:nvPicPr>
        <p:blipFill>
          <a:blip r:embed="rId3" cstate="print"/>
          <a:stretch>
            <a:fillRect/>
          </a:stretch>
        </p:blipFill>
        <p:spPr>
          <a:xfrm>
            <a:off x="9755323" y="1877906"/>
            <a:ext cx="6549839" cy="6540500"/>
          </a:xfrm>
          <a:prstGeom prst="rect">
            <a:avLst/>
          </a:prstGeom>
        </p:spPr>
      </p:pic>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179448" y="849322"/>
            <a:ext cx="11896724" cy="8267699"/>
          </a:xfrm>
          <a:prstGeom prst="rect">
            <a:avLst/>
          </a:prstGeom>
        </p:spPr>
      </p:pic>
      <p:sp>
        <p:nvSpPr>
          <p:cNvPr id="5" name="object 5"/>
          <p:cNvSpPr txBox="1"/>
          <p:nvPr/>
        </p:nvSpPr>
        <p:spPr>
          <a:xfrm>
            <a:off x="4572000" y="7962900"/>
            <a:ext cx="10363200" cy="628377"/>
          </a:xfrm>
          <a:prstGeom prst="rect">
            <a:avLst/>
          </a:prstGeom>
        </p:spPr>
        <p:txBody>
          <a:bodyPr vert="horz" wrap="square" lIns="0" tIns="12700" rIns="0" bIns="0" rtlCol="0">
            <a:spAutoFit/>
          </a:bodyPr>
          <a:lstStyle/>
          <a:p>
            <a:pPr marL="12700">
              <a:lnSpc>
                <a:spcPct val="100000"/>
              </a:lnSpc>
              <a:spcBef>
                <a:spcPts val="100"/>
              </a:spcBef>
            </a:pPr>
            <a:r>
              <a:rPr lang="en-US" sz="4000" b="1" spc="-10" dirty="0">
                <a:latin typeface="Roboto"/>
                <a:cs typeface="Roboto"/>
              </a:rPr>
              <a:t>Project Management</a:t>
            </a:r>
            <a:r>
              <a:rPr sz="4000" b="1" spc="-20" dirty="0">
                <a:latin typeface="Roboto"/>
                <a:cs typeface="Roboto"/>
              </a:rPr>
              <a:t> </a:t>
            </a:r>
            <a:r>
              <a:rPr sz="4000" b="1" spc="5" dirty="0">
                <a:latin typeface="Roboto"/>
                <a:cs typeface="Roboto"/>
              </a:rPr>
              <a:t>Masterclass</a:t>
            </a:r>
            <a:r>
              <a:rPr sz="4000" b="1" spc="-20" dirty="0">
                <a:latin typeface="Roboto"/>
                <a:cs typeface="Roboto"/>
              </a:rPr>
              <a:t> Day </a:t>
            </a:r>
            <a:r>
              <a:rPr lang="en-US" sz="4000" b="1" spc="10" dirty="0">
                <a:latin typeface="Roboto"/>
                <a:cs typeface="Roboto"/>
              </a:rPr>
              <a:t>Two</a:t>
            </a:r>
            <a:endParaRPr sz="4000" dirty="0">
              <a:latin typeface="Roboto"/>
              <a:cs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92964"/>
            <a:ext cx="2036825" cy="896399"/>
          </a:xfrm>
          <a:prstGeom prst="rect">
            <a:avLst/>
          </a:prstGeom>
        </p:spPr>
        <p:txBody>
          <a:bodyPr vert="horz" wrap="square" lIns="0" tIns="19050" rIns="0" bIns="0" rtlCol="0">
            <a:spAutoFit/>
          </a:bodyPr>
          <a:lstStyle/>
          <a:p>
            <a:pPr marL="19050">
              <a:spcBef>
                <a:spcPts val="150"/>
              </a:spcBef>
            </a:pPr>
            <a:r>
              <a:rPr sz="5700" spc="-780" dirty="0"/>
              <a:t>T</a:t>
            </a:r>
            <a:r>
              <a:rPr sz="5700" spc="-38" dirty="0"/>
              <a:t>i</a:t>
            </a:r>
            <a:r>
              <a:rPr sz="5700" spc="-323" dirty="0"/>
              <a:t>m</a:t>
            </a:r>
            <a:r>
              <a:rPr sz="5700" spc="-360" dirty="0"/>
              <a:t>e</a:t>
            </a:r>
            <a:endParaRPr sz="5700" dirty="0"/>
          </a:p>
        </p:txBody>
      </p:sp>
      <p:grpSp>
        <p:nvGrpSpPr>
          <p:cNvPr id="3" name="object 3"/>
          <p:cNvGrpSpPr/>
          <p:nvPr/>
        </p:nvGrpSpPr>
        <p:grpSpPr>
          <a:xfrm>
            <a:off x="8839200" y="2552700"/>
            <a:ext cx="7668578" cy="5894069"/>
            <a:chOff x="2887217" y="1761744"/>
            <a:chExt cx="5112385" cy="3929379"/>
          </a:xfrm>
        </p:grpSpPr>
        <p:sp>
          <p:nvSpPr>
            <p:cNvPr id="4" name="object 4"/>
            <p:cNvSpPr/>
            <p:nvPr/>
          </p:nvSpPr>
          <p:spPr>
            <a:xfrm>
              <a:off x="3350528" y="1761744"/>
              <a:ext cx="4648551" cy="3390900"/>
            </a:xfrm>
            <a:prstGeom prst="rect">
              <a:avLst/>
            </a:prstGeom>
            <a:blipFill>
              <a:blip r:embed="rId2" cstate="print"/>
              <a:stretch>
                <a:fillRect/>
              </a:stretch>
            </a:blipFill>
          </p:spPr>
          <p:txBody>
            <a:bodyPr wrap="square" lIns="0" tIns="0" rIns="0" bIns="0" rtlCol="0"/>
            <a:lstStyle/>
            <a:p>
              <a:endParaRPr sz="2700"/>
            </a:p>
          </p:txBody>
        </p:sp>
        <p:sp>
          <p:nvSpPr>
            <p:cNvPr id="5" name="object 5"/>
            <p:cNvSpPr/>
            <p:nvPr/>
          </p:nvSpPr>
          <p:spPr>
            <a:xfrm>
              <a:off x="2906267" y="4430267"/>
              <a:ext cx="1524000" cy="1241425"/>
            </a:xfrm>
            <a:custGeom>
              <a:avLst/>
              <a:gdLst/>
              <a:ahLst/>
              <a:cxnLst/>
              <a:rect l="l" t="t" r="r" b="b"/>
              <a:pathLst>
                <a:path w="1524000" h="1241425">
                  <a:moveTo>
                    <a:pt x="761999" y="0"/>
                  </a:moveTo>
                  <a:lnTo>
                    <a:pt x="709824" y="1431"/>
                  </a:lnTo>
                  <a:lnTo>
                    <a:pt x="658593" y="5665"/>
                  </a:lnTo>
                  <a:lnTo>
                    <a:pt x="608419" y="12609"/>
                  </a:lnTo>
                  <a:lnTo>
                    <a:pt x="559417" y="22170"/>
                  </a:lnTo>
                  <a:lnTo>
                    <a:pt x="511699" y="34255"/>
                  </a:lnTo>
                  <a:lnTo>
                    <a:pt x="465379" y="48773"/>
                  </a:lnTo>
                  <a:lnTo>
                    <a:pt x="420571" y="65631"/>
                  </a:lnTo>
                  <a:lnTo>
                    <a:pt x="377387" y="84737"/>
                  </a:lnTo>
                  <a:lnTo>
                    <a:pt x="335942" y="105997"/>
                  </a:lnTo>
                  <a:lnTo>
                    <a:pt x="296348" y="129320"/>
                  </a:lnTo>
                  <a:lnTo>
                    <a:pt x="258720" y="154613"/>
                  </a:lnTo>
                  <a:lnTo>
                    <a:pt x="223170" y="181784"/>
                  </a:lnTo>
                  <a:lnTo>
                    <a:pt x="189813" y="210740"/>
                  </a:lnTo>
                  <a:lnTo>
                    <a:pt x="158761" y="241389"/>
                  </a:lnTo>
                  <a:lnTo>
                    <a:pt x="130127" y="273639"/>
                  </a:lnTo>
                  <a:lnTo>
                    <a:pt x="104027" y="307396"/>
                  </a:lnTo>
                  <a:lnTo>
                    <a:pt x="80572" y="342569"/>
                  </a:lnTo>
                  <a:lnTo>
                    <a:pt x="59876" y="379065"/>
                  </a:lnTo>
                  <a:lnTo>
                    <a:pt x="42053" y="416791"/>
                  </a:lnTo>
                  <a:lnTo>
                    <a:pt x="27216" y="455656"/>
                  </a:lnTo>
                  <a:lnTo>
                    <a:pt x="15479" y="495567"/>
                  </a:lnTo>
                  <a:lnTo>
                    <a:pt x="6955" y="536431"/>
                  </a:lnTo>
                  <a:lnTo>
                    <a:pt x="1757" y="578155"/>
                  </a:lnTo>
                  <a:lnTo>
                    <a:pt x="0" y="620648"/>
                  </a:lnTo>
                  <a:lnTo>
                    <a:pt x="1757" y="663142"/>
                  </a:lnTo>
                  <a:lnTo>
                    <a:pt x="6955" y="704866"/>
                  </a:lnTo>
                  <a:lnTo>
                    <a:pt x="15479" y="745730"/>
                  </a:lnTo>
                  <a:lnTo>
                    <a:pt x="27216" y="785641"/>
                  </a:lnTo>
                  <a:lnTo>
                    <a:pt x="42053" y="824506"/>
                  </a:lnTo>
                  <a:lnTo>
                    <a:pt x="59876" y="862232"/>
                  </a:lnTo>
                  <a:lnTo>
                    <a:pt x="80572" y="898728"/>
                  </a:lnTo>
                  <a:lnTo>
                    <a:pt x="104027" y="933901"/>
                  </a:lnTo>
                  <a:lnTo>
                    <a:pt x="130127" y="967658"/>
                  </a:lnTo>
                  <a:lnTo>
                    <a:pt x="158761" y="999908"/>
                  </a:lnTo>
                  <a:lnTo>
                    <a:pt x="189813" y="1030557"/>
                  </a:lnTo>
                  <a:lnTo>
                    <a:pt x="223170" y="1059513"/>
                  </a:lnTo>
                  <a:lnTo>
                    <a:pt x="258720" y="1086684"/>
                  </a:lnTo>
                  <a:lnTo>
                    <a:pt x="296348" y="1111977"/>
                  </a:lnTo>
                  <a:lnTo>
                    <a:pt x="335942" y="1135300"/>
                  </a:lnTo>
                  <a:lnTo>
                    <a:pt x="377387" y="1156560"/>
                  </a:lnTo>
                  <a:lnTo>
                    <a:pt x="420571" y="1175666"/>
                  </a:lnTo>
                  <a:lnTo>
                    <a:pt x="465379" y="1192524"/>
                  </a:lnTo>
                  <a:lnTo>
                    <a:pt x="511699" y="1207042"/>
                  </a:lnTo>
                  <a:lnTo>
                    <a:pt x="559417" y="1219127"/>
                  </a:lnTo>
                  <a:lnTo>
                    <a:pt x="608419" y="1228688"/>
                  </a:lnTo>
                  <a:lnTo>
                    <a:pt x="658593" y="1235632"/>
                  </a:lnTo>
                  <a:lnTo>
                    <a:pt x="709824" y="1239866"/>
                  </a:lnTo>
                  <a:lnTo>
                    <a:pt x="761999" y="1241297"/>
                  </a:lnTo>
                  <a:lnTo>
                    <a:pt x="814175" y="1239866"/>
                  </a:lnTo>
                  <a:lnTo>
                    <a:pt x="865406" y="1235632"/>
                  </a:lnTo>
                  <a:lnTo>
                    <a:pt x="915580" y="1228688"/>
                  </a:lnTo>
                  <a:lnTo>
                    <a:pt x="964582" y="1219127"/>
                  </a:lnTo>
                  <a:lnTo>
                    <a:pt x="1012300" y="1207042"/>
                  </a:lnTo>
                  <a:lnTo>
                    <a:pt x="1058620" y="1192524"/>
                  </a:lnTo>
                  <a:lnTo>
                    <a:pt x="1103428" y="1175666"/>
                  </a:lnTo>
                  <a:lnTo>
                    <a:pt x="1146612" y="1156560"/>
                  </a:lnTo>
                  <a:lnTo>
                    <a:pt x="1188057" y="1135300"/>
                  </a:lnTo>
                  <a:lnTo>
                    <a:pt x="1227651" y="1111977"/>
                  </a:lnTo>
                  <a:lnTo>
                    <a:pt x="1265279" y="1086684"/>
                  </a:lnTo>
                  <a:lnTo>
                    <a:pt x="1300829" y="1059513"/>
                  </a:lnTo>
                  <a:lnTo>
                    <a:pt x="1334186" y="1030557"/>
                  </a:lnTo>
                  <a:lnTo>
                    <a:pt x="1365238" y="999908"/>
                  </a:lnTo>
                  <a:lnTo>
                    <a:pt x="1393872" y="967658"/>
                  </a:lnTo>
                  <a:lnTo>
                    <a:pt x="1419972" y="933901"/>
                  </a:lnTo>
                  <a:lnTo>
                    <a:pt x="1443427" y="898728"/>
                  </a:lnTo>
                  <a:lnTo>
                    <a:pt x="1464123" y="862232"/>
                  </a:lnTo>
                  <a:lnTo>
                    <a:pt x="1481946" y="824506"/>
                  </a:lnTo>
                  <a:lnTo>
                    <a:pt x="1496783" y="785641"/>
                  </a:lnTo>
                  <a:lnTo>
                    <a:pt x="1508520" y="745730"/>
                  </a:lnTo>
                  <a:lnTo>
                    <a:pt x="1517044" y="704866"/>
                  </a:lnTo>
                  <a:lnTo>
                    <a:pt x="1522242" y="663142"/>
                  </a:lnTo>
                  <a:lnTo>
                    <a:pt x="1523999" y="620648"/>
                  </a:lnTo>
                  <a:lnTo>
                    <a:pt x="1522242" y="578155"/>
                  </a:lnTo>
                  <a:lnTo>
                    <a:pt x="1517044" y="536431"/>
                  </a:lnTo>
                  <a:lnTo>
                    <a:pt x="1508520" y="495567"/>
                  </a:lnTo>
                  <a:lnTo>
                    <a:pt x="1496783" y="455656"/>
                  </a:lnTo>
                  <a:lnTo>
                    <a:pt x="1481946" y="416791"/>
                  </a:lnTo>
                  <a:lnTo>
                    <a:pt x="1464123" y="379065"/>
                  </a:lnTo>
                  <a:lnTo>
                    <a:pt x="1443427" y="342569"/>
                  </a:lnTo>
                  <a:lnTo>
                    <a:pt x="1419972" y="307396"/>
                  </a:lnTo>
                  <a:lnTo>
                    <a:pt x="1393872" y="273639"/>
                  </a:lnTo>
                  <a:lnTo>
                    <a:pt x="1365238" y="241389"/>
                  </a:lnTo>
                  <a:lnTo>
                    <a:pt x="1334186" y="210740"/>
                  </a:lnTo>
                  <a:lnTo>
                    <a:pt x="1300829" y="181784"/>
                  </a:lnTo>
                  <a:lnTo>
                    <a:pt x="1265279" y="154613"/>
                  </a:lnTo>
                  <a:lnTo>
                    <a:pt x="1227651" y="129320"/>
                  </a:lnTo>
                  <a:lnTo>
                    <a:pt x="1188057" y="105997"/>
                  </a:lnTo>
                  <a:lnTo>
                    <a:pt x="1146612" y="84737"/>
                  </a:lnTo>
                  <a:lnTo>
                    <a:pt x="1103428" y="65631"/>
                  </a:lnTo>
                  <a:lnTo>
                    <a:pt x="1058620" y="48773"/>
                  </a:lnTo>
                  <a:lnTo>
                    <a:pt x="1012300" y="34255"/>
                  </a:lnTo>
                  <a:lnTo>
                    <a:pt x="964582" y="22170"/>
                  </a:lnTo>
                  <a:lnTo>
                    <a:pt x="915580" y="12609"/>
                  </a:lnTo>
                  <a:lnTo>
                    <a:pt x="865406" y="5665"/>
                  </a:lnTo>
                  <a:lnTo>
                    <a:pt x="814175" y="1431"/>
                  </a:lnTo>
                  <a:lnTo>
                    <a:pt x="761999" y="0"/>
                  </a:lnTo>
                  <a:close/>
                </a:path>
              </a:pathLst>
            </a:custGeom>
            <a:solidFill>
              <a:srgbClr val="F1F1F1">
                <a:alpha val="19999"/>
              </a:srgbClr>
            </a:solidFill>
          </p:spPr>
          <p:txBody>
            <a:bodyPr wrap="square" lIns="0" tIns="0" rIns="0" bIns="0" rtlCol="0"/>
            <a:lstStyle/>
            <a:p>
              <a:endParaRPr sz="2700"/>
            </a:p>
          </p:txBody>
        </p:sp>
        <p:sp>
          <p:nvSpPr>
            <p:cNvPr id="6" name="object 6"/>
            <p:cNvSpPr/>
            <p:nvPr/>
          </p:nvSpPr>
          <p:spPr>
            <a:xfrm>
              <a:off x="2906267" y="4430267"/>
              <a:ext cx="1524000" cy="1241425"/>
            </a:xfrm>
            <a:custGeom>
              <a:avLst/>
              <a:gdLst/>
              <a:ahLst/>
              <a:cxnLst/>
              <a:rect l="l" t="t" r="r" b="b"/>
              <a:pathLst>
                <a:path w="1524000" h="1241425">
                  <a:moveTo>
                    <a:pt x="0" y="620648"/>
                  </a:moveTo>
                  <a:lnTo>
                    <a:pt x="1757" y="578155"/>
                  </a:lnTo>
                  <a:lnTo>
                    <a:pt x="6955" y="536431"/>
                  </a:lnTo>
                  <a:lnTo>
                    <a:pt x="15479" y="495567"/>
                  </a:lnTo>
                  <a:lnTo>
                    <a:pt x="27216" y="455656"/>
                  </a:lnTo>
                  <a:lnTo>
                    <a:pt x="42053" y="416791"/>
                  </a:lnTo>
                  <a:lnTo>
                    <a:pt x="59876" y="379065"/>
                  </a:lnTo>
                  <a:lnTo>
                    <a:pt x="80572" y="342569"/>
                  </a:lnTo>
                  <a:lnTo>
                    <a:pt x="104027" y="307396"/>
                  </a:lnTo>
                  <a:lnTo>
                    <a:pt x="130127" y="273639"/>
                  </a:lnTo>
                  <a:lnTo>
                    <a:pt x="158761" y="241389"/>
                  </a:lnTo>
                  <a:lnTo>
                    <a:pt x="189813" y="210740"/>
                  </a:lnTo>
                  <a:lnTo>
                    <a:pt x="223170" y="181784"/>
                  </a:lnTo>
                  <a:lnTo>
                    <a:pt x="258720" y="154613"/>
                  </a:lnTo>
                  <a:lnTo>
                    <a:pt x="296348" y="129320"/>
                  </a:lnTo>
                  <a:lnTo>
                    <a:pt x="335942" y="105997"/>
                  </a:lnTo>
                  <a:lnTo>
                    <a:pt x="377387" y="84737"/>
                  </a:lnTo>
                  <a:lnTo>
                    <a:pt x="420571" y="65631"/>
                  </a:lnTo>
                  <a:lnTo>
                    <a:pt x="465379" y="48773"/>
                  </a:lnTo>
                  <a:lnTo>
                    <a:pt x="511699" y="34255"/>
                  </a:lnTo>
                  <a:lnTo>
                    <a:pt x="559417" y="22170"/>
                  </a:lnTo>
                  <a:lnTo>
                    <a:pt x="608419" y="12609"/>
                  </a:lnTo>
                  <a:lnTo>
                    <a:pt x="658593" y="5665"/>
                  </a:lnTo>
                  <a:lnTo>
                    <a:pt x="709824" y="1431"/>
                  </a:lnTo>
                  <a:lnTo>
                    <a:pt x="761999" y="0"/>
                  </a:lnTo>
                  <a:lnTo>
                    <a:pt x="814175" y="1431"/>
                  </a:lnTo>
                  <a:lnTo>
                    <a:pt x="865406" y="5665"/>
                  </a:lnTo>
                  <a:lnTo>
                    <a:pt x="915580" y="12609"/>
                  </a:lnTo>
                  <a:lnTo>
                    <a:pt x="964582" y="22170"/>
                  </a:lnTo>
                  <a:lnTo>
                    <a:pt x="1012300" y="34255"/>
                  </a:lnTo>
                  <a:lnTo>
                    <a:pt x="1058620" y="48773"/>
                  </a:lnTo>
                  <a:lnTo>
                    <a:pt x="1103428" y="65631"/>
                  </a:lnTo>
                  <a:lnTo>
                    <a:pt x="1146612" y="84737"/>
                  </a:lnTo>
                  <a:lnTo>
                    <a:pt x="1188057" y="105997"/>
                  </a:lnTo>
                  <a:lnTo>
                    <a:pt x="1227651" y="129320"/>
                  </a:lnTo>
                  <a:lnTo>
                    <a:pt x="1265279" y="154613"/>
                  </a:lnTo>
                  <a:lnTo>
                    <a:pt x="1300829" y="181784"/>
                  </a:lnTo>
                  <a:lnTo>
                    <a:pt x="1334186" y="210740"/>
                  </a:lnTo>
                  <a:lnTo>
                    <a:pt x="1365238" y="241389"/>
                  </a:lnTo>
                  <a:lnTo>
                    <a:pt x="1393872" y="273639"/>
                  </a:lnTo>
                  <a:lnTo>
                    <a:pt x="1419972" y="307396"/>
                  </a:lnTo>
                  <a:lnTo>
                    <a:pt x="1443427" y="342569"/>
                  </a:lnTo>
                  <a:lnTo>
                    <a:pt x="1464123" y="379065"/>
                  </a:lnTo>
                  <a:lnTo>
                    <a:pt x="1481946" y="416791"/>
                  </a:lnTo>
                  <a:lnTo>
                    <a:pt x="1496783" y="455656"/>
                  </a:lnTo>
                  <a:lnTo>
                    <a:pt x="1508520" y="495567"/>
                  </a:lnTo>
                  <a:lnTo>
                    <a:pt x="1517044" y="536431"/>
                  </a:lnTo>
                  <a:lnTo>
                    <a:pt x="1522242" y="578155"/>
                  </a:lnTo>
                  <a:lnTo>
                    <a:pt x="1523999" y="620648"/>
                  </a:lnTo>
                  <a:lnTo>
                    <a:pt x="1522242" y="663142"/>
                  </a:lnTo>
                  <a:lnTo>
                    <a:pt x="1517044" y="704866"/>
                  </a:lnTo>
                  <a:lnTo>
                    <a:pt x="1508520" y="745730"/>
                  </a:lnTo>
                  <a:lnTo>
                    <a:pt x="1496783" y="785641"/>
                  </a:lnTo>
                  <a:lnTo>
                    <a:pt x="1481946" y="824506"/>
                  </a:lnTo>
                  <a:lnTo>
                    <a:pt x="1464123" y="862232"/>
                  </a:lnTo>
                  <a:lnTo>
                    <a:pt x="1443427" y="898728"/>
                  </a:lnTo>
                  <a:lnTo>
                    <a:pt x="1419972" y="933901"/>
                  </a:lnTo>
                  <a:lnTo>
                    <a:pt x="1393872" y="967658"/>
                  </a:lnTo>
                  <a:lnTo>
                    <a:pt x="1365238" y="999908"/>
                  </a:lnTo>
                  <a:lnTo>
                    <a:pt x="1334186" y="1030557"/>
                  </a:lnTo>
                  <a:lnTo>
                    <a:pt x="1300829" y="1059513"/>
                  </a:lnTo>
                  <a:lnTo>
                    <a:pt x="1265279" y="1086684"/>
                  </a:lnTo>
                  <a:lnTo>
                    <a:pt x="1227651" y="1111977"/>
                  </a:lnTo>
                  <a:lnTo>
                    <a:pt x="1188057" y="1135300"/>
                  </a:lnTo>
                  <a:lnTo>
                    <a:pt x="1146612" y="1156560"/>
                  </a:lnTo>
                  <a:lnTo>
                    <a:pt x="1103428" y="1175666"/>
                  </a:lnTo>
                  <a:lnTo>
                    <a:pt x="1058620" y="1192524"/>
                  </a:lnTo>
                  <a:lnTo>
                    <a:pt x="1012300" y="1207042"/>
                  </a:lnTo>
                  <a:lnTo>
                    <a:pt x="964582" y="1219127"/>
                  </a:lnTo>
                  <a:lnTo>
                    <a:pt x="915580" y="1228688"/>
                  </a:lnTo>
                  <a:lnTo>
                    <a:pt x="865406" y="1235632"/>
                  </a:lnTo>
                  <a:lnTo>
                    <a:pt x="814175" y="1239866"/>
                  </a:lnTo>
                  <a:lnTo>
                    <a:pt x="761999" y="1241297"/>
                  </a:lnTo>
                  <a:lnTo>
                    <a:pt x="709824" y="1239866"/>
                  </a:lnTo>
                  <a:lnTo>
                    <a:pt x="658593" y="1235632"/>
                  </a:lnTo>
                  <a:lnTo>
                    <a:pt x="608419" y="1228688"/>
                  </a:lnTo>
                  <a:lnTo>
                    <a:pt x="559417" y="1219127"/>
                  </a:lnTo>
                  <a:lnTo>
                    <a:pt x="511699" y="1207042"/>
                  </a:lnTo>
                  <a:lnTo>
                    <a:pt x="465379" y="1192524"/>
                  </a:lnTo>
                  <a:lnTo>
                    <a:pt x="420571" y="1175666"/>
                  </a:lnTo>
                  <a:lnTo>
                    <a:pt x="377387" y="1156560"/>
                  </a:lnTo>
                  <a:lnTo>
                    <a:pt x="335942" y="1135300"/>
                  </a:lnTo>
                  <a:lnTo>
                    <a:pt x="296348" y="1111977"/>
                  </a:lnTo>
                  <a:lnTo>
                    <a:pt x="258720" y="1086684"/>
                  </a:lnTo>
                  <a:lnTo>
                    <a:pt x="223170" y="1059513"/>
                  </a:lnTo>
                  <a:lnTo>
                    <a:pt x="189813" y="1030557"/>
                  </a:lnTo>
                  <a:lnTo>
                    <a:pt x="158761" y="999908"/>
                  </a:lnTo>
                  <a:lnTo>
                    <a:pt x="130127" y="967658"/>
                  </a:lnTo>
                  <a:lnTo>
                    <a:pt x="104027" y="933901"/>
                  </a:lnTo>
                  <a:lnTo>
                    <a:pt x="80572" y="898728"/>
                  </a:lnTo>
                  <a:lnTo>
                    <a:pt x="59876" y="862232"/>
                  </a:lnTo>
                  <a:lnTo>
                    <a:pt x="42053" y="824506"/>
                  </a:lnTo>
                  <a:lnTo>
                    <a:pt x="27216" y="785641"/>
                  </a:lnTo>
                  <a:lnTo>
                    <a:pt x="15479" y="745730"/>
                  </a:lnTo>
                  <a:lnTo>
                    <a:pt x="6955" y="704866"/>
                  </a:lnTo>
                  <a:lnTo>
                    <a:pt x="1757" y="663142"/>
                  </a:lnTo>
                  <a:lnTo>
                    <a:pt x="0" y="620648"/>
                  </a:lnTo>
                  <a:close/>
                </a:path>
              </a:pathLst>
            </a:custGeom>
            <a:ln w="38100">
              <a:solidFill>
                <a:srgbClr val="DD8987"/>
              </a:solidFill>
            </a:ln>
          </p:spPr>
          <p:txBody>
            <a:bodyPr wrap="square" lIns="0" tIns="0" rIns="0" bIns="0" rtlCol="0"/>
            <a:lstStyle/>
            <a:p>
              <a:endParaRPr sz="2700"/>
            </a:p>
          </p:txBody>
        </p:sp>
      </p:grpSp>
      <p:sp>
        <p:nvSpPr>
          <p:cNvPr id="7" name="object 7"/>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10</a:t>
            </a:fld>
            <a:endParaRPr spc="-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92964"/>
            <a:ext cx="10467404" cy="896399"/>
          </a:xfrm>
          <a:prstGeom prst="rect">
            <a:avLst/>
          </a:prstGeom>
        </p:spPr>
        <p:txBody>
          <a:bodyPr vert="horz" wrap="square" lIns="0" tIns="19050" rIns="0" bIns="0" rtlCol="0">
            <a:spAutoFit/>
          </a:bodyPr>
          <a:lstStyle/>
          <a:p>
            <a:pPr marL="19050">
              <a:spcBef>
                <a:spcPts val="150"/>
              </a:spcBef>
            </a:pPr>
            <a:r>
              <a:rPr sz="5700" spc="-278" dirty="0"/>
              <a:t>Project </a:t>
            </a:r>
            <a:r>
              <a:rPr sz="5700" spc="-420" dirty="0"/>
              <a:t>Schedule </a:t>
            </a:r>
            <a:r>
              <a:rPr sz="5700" spc="-375" dirty="0"/>
              <a:t>And</a:t>
            </a:r>
            <a:r>
              <a:rPr sz="5700" spc="-465" dirty="0"/>
              <a:t> </a:t>
            </a:r>
            <a:r>
              <a:rPr sz="5700" spc="-330" dirty="0"/>
              <a:t>Timelines</a:t>
            </a:r>
            <a:endParaRPr sz="5700" dirty="0"/>
          </a:p>
        </p:txBody>
      </p:sp>
      <p:sp>
        <p:nvSpPr>
          <p:cNvPr id="3" name="object 3"/>
          <p:cNvSpPr txBox="1"/>
          <p:nvPr/>
        </p:nvSpPr>
        <p:spPr>
          <a:xfrm>
            <a:off x="1637919" y="7233286"/>
            <a:ext cx="3636645" cy="853439"/>
          </a:xfrm>
          <a:prstGeom prst="rect">
            <a:avLst/>
          </a:prstGeom>
        </p:spPr>
        <p:txBody>
          <a:bodyPr vert="horz" wrap="square" lIns="0" tIns="32385" rIns="0" bIns="0" rtlCol="0">
            <a:spAutoFit/>
          </a:bodyPr>
          <a:lstStyle/>
          <a:p>
            <a:pPr marL="533400" marR="7620" indent="-514350">
              <a:lnSpc>
                <a:spcPts val="3240"/>
              </a:lnSpc>
              <a:spcBef>
                <a:spcPts val="255"/>
              </a:spcBef>
              <a:tabLst>
                <a:tab pos="532448" algn="l"/>
              </a:tabLst>
            </a:pPr>
            <a:r>
              <a:rPr sz="3225" b="1" spc="-8" dirty="0">
                <a:solidFill>
                  <a:srgbClr val="0075B1"/>
                </a:solidFill>
                <a:latin typeface="Carlito"/>
                <a:cs typeface="Carlito"/>
              </a:rPr>
              <a:t>1.	</a:t>
            </a:r>
            <a:r>
              <a:rPr sz="2700" b="1" spc="-15" dirty="0">
                <a:solidFill>
                  <a:srgbClr val="0075B1"/>
                </a:solidFill>
                <a:latin typeface="Carlito"/>
                <a:cs typeface="Carlito"/>
              </a:rPr>
              <a:t>Estimate </a:t>
            </a:r>
            <a:r>
              <a:rPr sz="2700" b="1" dirty="0">
                <a:solidFill>
                  <a:srgbClr val="0075B1"/>
                </a:solidFill>
                <a:latin typeface="Carlito"/>
                <a:cs typeface="Carlito"/>
              </a:rPr>
              <a:t>the</a:t>
            </a:r>
            <a:r>
              <a:rPr sz="2700" b="1" spc="-113" dirty="0">
                <a:solidFill>
                  <a:srgbClr val="0075B1"/>
                </a:solidFill>
                <a:latin typeface="Carlito"/>
                <a:cs typeface="Carlito"/>
              </a:rPr>
              <a:t> </a:t>
            </a:r>
            <a:r>
              <a:rPr sz="2700" b="1" spc="-15" dirty="0">
                <a:solidFill>
                  <a:srgbClr val="0075B1"/>
                </a:solidFill>
                <a:latin typeface="Carlito"/>
                <a:cs typeface="Carlito"/>
              </a:rPr>
              <a:t>duration  </a:t>
            </a:r>
            <a:r>
              <a:rPr sz="2700" b="1" dirty="0">
                <a:solidFill>
                  <a:srgbClr val="0075B1"/>
                </a:solidFill>
                <a:latin typeface="Carlito"/>
                <a:cs typeface="Carlito"/>
              </a:rPr>
              <a:t>of </a:t>
            </a:r>
            <a:r>
              <a:rPr sz="2700" b="1" spc="-8" dirty="0">
                <a:solidFill>
                  <a:srgbClr val="0075B1"/>
                </a:solidFill>
                <a:latin typeface="Carlito"/>
                <a:cs typeface="Carlito"/>
              </a:rPr>
              <a:t>each</a:t>
            </a:r>
            <a:r>
              <a:rPr sz="2700" b="1" spc="-38" dirty="0">
                <a:solidFill>
                  <a:srgbClr val="0075B1"/>
                </a:solidFill>
                <a:latin typeface="Carlito"/>
                <a:cs typeface="Carlito"/>
              </a:rPr>
              <a:t> </a:t>
            </a:r>
            <a:r>
              <a:rPr sz="2700" b="1" spc="-8" dirty="0">
                <a:solidFill>
                  <a:srgbClr val="0075B1"/>
                </a:solidFill>
                <a:latin typeface="Carlito"/>
                <a:cs typeface="Carlito"/>
              </a:rPr>
              <a:t>task</a:t>
            </a:r>
            <a:endParaRPr sz="2700">
              <a:latin typeface="Carlito"/>
              <a:cs typeface="Carlito"/>
            </a:endParaRPr>
          </a:p>
        </p:txBody>
      </p:sp>
      <p:sp>
        <p:nvSpPr>
          <p:cNvPr id="4" name="object 4"/>
          <p:cNvSpPr txBox="1"/>
          <p:nvPr/>
        </p:nvSpPr>
        <p:spPr>
          <a:xfrm>
            <a:off x="5962651" y="6388226"/>
            <a:ext cx="2071688" cy="448841"/>
          </a:xfrm>
          <a:prstGeom prst="rect">
            <a:avLst/>
          </a:prstGeom>
        </p:spPr>
        <p:txBody>
          <a:bodyPr vert="horz" wrap="square" lIns="0" tIns="0" rIns="0" bIns="0" rtlCol="0">
            <a:spAutoFit/>
          </a:bodyPr>
          <a:lstStyle/>
          <a:p>
            <a:pPr marL="19050">
              <a:lnSpc>
                <a:spcPts val="3450"/>
              </a:lnSpc>
            </a:pPr>
            <a:r>
              <a:rPr sz="3000" b="1" spc="-8" dirty="0">
                <a:solidFill>
                  <a:srgbClr val="0075B1"/>
                </a:solidFill>
                <a:latin typeface="Carlito"/>
                <a:cs typeface="Carlito"/>
              </a:rPr>
              <a:t>2. </a:t>
            </a:r>
            <a:r>
              <a:rPr sz="2700" b="1" dirty="0">
                <a:solidFill>
                  <a:srgbClr val="0075B1"/>
                </a:solidFill>
                <a:latin typeface="Carlito"/>
                <a:cs typeface="Carlito"/>
              </a:rPr>
              <a:t>Add</a:t>
            </a:r>
            <a:r>
              <a:rPr sz="2700" b="1" spc="-171" dirty="0">
                <a:solidFill>
                  <a:srgbClr val="0075B1"/>
                </a:solidFill>
                <a:latin typeface="Carlito"/>
                <a:cs typeface="Carlito"/>
              </a:rPr>
              <a:t> </a:t>
            </a:r>
            <a:r>
              <a:rPr sz="2700" b="1" spc="-15" dirty="0">
                <a:solidFill>
                  <a:srgbClr val="0075B1"/>
                </a:solidFill>
                <a:latin typeface="Carlito"/>
                <a:cs typeface="Carlito"/>
              </a:rPr>
              <a:t>buffers</a:t>
            </a:r>
            <a:endParaRPr sz="2700">
              <a:latin typeface="Carlito"/>
              <a:cs typeface="Carlito"/>
            </a:endParaRPr>
          </a:p>
        </p:txBody>
      </p:sp>
      <p:sp>
        <p:nvSpPr>
          <p:cNvPr id="5" name="object 5"/>
          <p:cNvSpPr txBox="1"/>
          <p:nvPr/>
        </p:nvSpPr>
        <p:spPr>
          <a:xfrm>
            <a:off x="9506330" y="5454776"/>
            <a:ext cx="2583180" cy="448841"/>
          </a:xfrm>
          <a:prstGeom prst="rect">
            <a:avLst/>
          </a:prstGeom>
        </p:spPr>
        <p:txBody>
          <a:bodyPr vert="horz" wrap="square" lIns="0" tIns="0" rIns="0" bIns="0" rtlCol="0">
            <a:spAutoFit/>
          </a:bodyPr>
          <a:lstStyle/>
          <a:p>
            <a:pPr marL="19050">
              <a:lnSpc>
                <a:spcPts val="3450"/>
              </a:lnSpc>
            </a:pPr>
            <a:r>
              <a:rPr sz="3000" b="1" spc="-8" dirty="0">
                <a:solidFill>
                  <a:srgbClr val="0075B1"/>
                </a:solidFill>
                <a:latin typeface="Carlito"/>
                <a:cs typeface="Carlito"/>
              </a:rPr>
              <a:t>3. </a:t>
            </a:r>
            <a:r>
              <a:rPr sz="2700" b="1" spc="-8" dirty="0">
                <a:solidFill>
                  <a:srgbClr val="0075B1"/>
                </a:solidFill>
                <a:latin typeface="Carlito"/>
                <a:cs typeface="Carlito"/>
              </a:rPr>
              <a:t>Sequence</a:t>
            </a:r>
            <a:r>
              <a:rPr sz="2700" b="1" spc="-135" dirty="0">
                <a:solidFill>
                  <a:srgbClr val="0075B1"/>
                </a:solidFill>
                <a:latin typeface="Carlito"/>
                <a:cs typeface="Carlito"/>
              </a:rPr>
              <a:t> </a:t>
            </a:r>
            <a:r>
              <a:rPr sz="2700" b="1" spc="-15" dirty="0">
                <a:solidFill>
                  <a:srgbClr val="0075B1"/>
                </a:solidFill>
                <a:latin typeface="Carlito"/>
                <a:cs typeface="Carlito"/>
              </a:rPr>
              <a:t>tasks</a:t>
            </a:r>
            <a:endParaRPr sz="2700">
              <a:latin typeface="Carlito"/>
              <a:cs typeface="Carlito"/>
            </a:endParaRPr>
          </a:p>
        </p:txBody>
      </p:sp>
      <p:sp>
        <p:nvSpPr>
          <p:cNvPr id="6" name="object 6"/>
          <p:cNvSpPr txBox="1"/>
          <p:nvPr/>
        </p:nvSpPr>
        <p:spPr>
          <a:xfrm>
            <a:off x="13140689" y="4544948"/>
            <a:ext cx="3547110" cy="856005"/>
          </a:xfrm>
          <a:prstGeom prst="rect">
            <a:avLst/>
          </a:prstGeom>
        </p:spPr>
        <p:txBody>
          <a:bodyPr vert="horz" wrap="square" lIns="0" tIns="23813" rIns="0" bIns="0" rtlCol="0">
            <a:spAutoFit/>
          </a:bodyPr>
          <a:lstStyle/>
          <a:p>
            <a:pPr marL="19050" marR="7620">
              <a:lnSpc>
                <a:spcPts val="3330"/>
              </a:lnSpc>
              <a:spcBef>
                <a:spcPts val="188"/>
              </a:spcBef>
            </a:pPr>
            <a:r>
              <a:rPr sz="3000" b="1" spc="-8" dirty="0">
                <a:solidFill>
                  <a:srgbClr val="0075B1"/>
                </a:solidFill>
                <a:latin typeface="Carlito"/>
                <a:cs typeface="Carlito"/>
              </a:rPr>
              <a:t>4. </a:t>
            </a:r>
            <a:r>
              <a:rPr sz="2700" b="1" spc="-8" dirty="0">
                <a:solidFill>
                  <a:srgbClr val="0075B1"/>
                </a:solidFill>
                <a:latin typeface="Carlito"/>
                <a:cs typeface="Carlito"/>
              </a:rPr>
              <a:t>Assign </a:t>
            </a:r>
            <a:r>
              <a:rPr sz="2700" b="1" dirty="0">
                <a:solidFill>
                  <a:srgbClr val="0075B1"/>
                </a:solidFill>
                <a:latin typeface="Carlito"/>
                <a:cs typeface="Carlito"/>
              </a:rPr>
              <a:t>the </a:t>
            </a:r>
            <a:r>
              <a:rPr sz="2700" b="1" spc="-15" dirty="0">
                <a:solidFill>
                  <a:srgbClr val="0075B1"/>
                </a:solidFill>
                <a:latin typeface="Carlito"/>
                <a:cs typeface="Carlito"/>
              </a:rPr>
              <a:t>start </a:t>
            </a:r>
            <a:r>
              <a:rPr sz="2700" b="1" dirty="0">
                <a:solidFill>
                  <a:srgbClr val="0075B1"/>
                </a:solidFill>
                <a:latin typeface="Carlito"/>
                <a:cs typeface="Carlito"/>
              </a:rPr>
              <a:t>&amp;</a:t>
            </a:r>
            <a:r>
              <a:rPr sz="2700" b="1" spc="-165" dirty="0">
                <a:solidFill>
                  <a:srgbClr val="0075B1"/>
                </a:solidFill>
                <a:latin typeface="Carlito"/>
                <a:cs typeface="Carlito"/>
              </a:rPr>
              <a:t> </a:t>
            </a:r>
            <a:r>
              <a:rPr sz="2700" b="1" spc="-8" dirty="0">
                <a:solidFill>
                  <a:srgbClr val="0075B1"/>
                </a:solidFill>
                <a:latin typeface="Carlito"/>
                <a:cs typeface="Carlito"/>
              </a:rPr>
              <a:t>end  </a:t>
            </a:r>
            <a:r>
              <a:rPr sz="2700" b="1" spc="-23" dirty="0">
                <a:solidFill>
                  <a:srgbClr val="0075B1"/>
                </a:solidFill>
                <a:latin typeface="Carlito"/>
                <a:cs typeface="Carlito"/>
              </a:rPr>
              <a:t>dates</a:t>
            </a:r>
            <a:endParaRPr sz="2700">
              <a:latin typeface="Carlito"/>
              <a:cs typeface="Carlito"/>
            </a:endParaRPr>
          </a:p>
        </p:txBody>
      </p:sp>
      <p:grpSp>
        <p:nvGrpSpPr>
          <p:cNvPr id="7" name="object 7"/>
          <p:cNvGrpSpPr/>
          <p:nvPr/>
        </p:nvGrpSpPr>
        <p:grpSpPr>
          <a:xfrm>
            <a:off x="1573721" y="4307777"/>
            <a:ext cx="14598015" cy="2678430"/>
            <a:chOff x="1049147" y="2871851"/>
            <a:chExt cx="9732010" cy="1785620"/>
          </a:xfrm>
        </p:grpSpPr>
        <p:sp>
          <p:nvSpPr>
            <p:cNvPr id="8" name="object 8"/>
            <p:cNvSpPr/>
            <p:nvPr/>
          </p:nvSpPr>
          <p:spPr>
            <a:xfrm>
              <a:off x="1052322" y="2875026"/>
              <a:ext cx="9725660" cy="1779270"/>
            </a:xfrm>
            <a:custGeom>
              <a:avLst/>
              <a:gdLst/>
              <a:ahLst/>
              <a:cxnLst/>
              <a:rect l="l" t="t" r="r" b="b"/>
              <a:pathLst>
                <a:path w="9725660" h="1779270">
                  <a:moveTo>
                    <a:pt x="0" y="1779270"/>
                  </a:moveTo>
                  <a:lnTo>
                    <a:pt x="2593340" y="1779270"/>
                  </a:lnTo>
                </a:path>
                <a:path w="9725660" h="1779270">
                  <a:moveTo>
                    <a:pt x="2593086" y="1188720"/>
                  </a:moveTo>
                  <a:lnTo>
                    <a:pt x="4970526" y="1188720"/>
                  </a:lnTo>
                </a:path>
                <a:path w="9725660" h="1779270">
                  <a:moveTo>
                    <a:pt x="2593086" y="1779270"/>
                  </a:moveTo>
                  <a:lnTo>
                    <a:pt x="2593086" y="1188720"/>
                  </a:lnTo>
                </a:path>
                <a:path w="9725660" h="1779270">
                  <a:moveTo>
                    <a:pt x="4970526" y="601218"/>
                  </a:moveTo>
                  <a:lnTo>
                    <a:pt x="7347966" y="601218"/>
                  </a:lnTo>
                </a:path>
                <a:path w="9725660" h="1779270">
                  <a:moveTo>
                    <a:pt x="4970526" y="1186434"/>
                  </a:moveTo>
                  <a:lnTo>
                    <a:pt x="4970526" y="595884"/>
                  </a:lnTo>
                </a:path>
                <a:path w="9725660" h="1779270">
                  <a:moveTo>
                    <a:pt x="7347966" y="0"/>
                  </a:moveTo>
                  <a:lnTo>
                    <a:pt x="9725406" y="0"/>
                  </a:lnTo>
                </a:path>
                <a:path w="9725660" h="1779270">
                  <a:moveTo>
                    <a:pt x="7347966" y="592074"/>
                  </a:moveTo>
                  <a:lnTo>
                    <a:pt x="7347966" y="1524"/>
                  </a:lnTo>
                </a:path>
              </a:pathLst>
            </a:custGeom>
            <a:ln w="6350">
              <a:solidFill>
                <a:srgbClr val="0075B1"/>
              </a:solidFill>
            </a:ln>
          </p:spPr>
          <p:txBody>
            <a:bodyPr wrap="square" lIns="0" tIns="0" rIns="0" bIns="0" rtlCol="0"/>
            <a:lstStyle/>
            <a:p>
              <a:endParaRPr sz="2700"/>
            </a:p>
          </p:txBody>
        </p:sp>
        <p:sp>
          <p:nvSpPr>
            <p:cNvPr id="9" name="object 9"/>
            <p:cNvSpPr/>
            <p:nvPr/>
          </p:nvSpPr>
          <p:spPr>
            <a:xfrm>
              <a:off x="3873626" y="3446145"/>
              <a:ext cx="1253490" cy="348615"/>
            </a:xfrm>
            <a:custGeom>
              <a:avLst/>
              <a:gdLst/>
              <a:ahLst/>
              <a:cxnLst/>
              <a:rect l="l" t="t" r="r" b="b"/>
              <a:pathLst>
                <a:path w="1253489" h="348614">
                  <a:moveTo>
                    <a:pt x="0" y="348233"/>
                  </a:moveTo>
                  <a:lnTo>
                    <a:pt x="1253109" y="348233"/>
                  </a:lnTo>
                  <a:lnTo>
                    <a:pt x="1253109" y="0"/>
                  </a:lnTo>
                  <a:lnTo>
                    <a:pt x="0" y="0"/>
                  </a:lnTo>
                  <a:lnTo>
                    <a:pt x="0" y="348233"/>
                  </a:lnTo>
                  <a:close/>
                </a:path>
              </a:pathLst>
            </a:custGeom>
            <a:solidFill>
              <a:srgbClr val="619DD1"/>
            </a:solidFill>
          </p:spPr>
          <p:txBody>
            <a:bodyPr wrap="square" lIns="0" tIns="0" rIns="0" bIns="0" rtlCol="0"/>
            <a:lstStyle/>
            <a:p>
              <a:endParaRPr sz="2700"/>
            </a:p>
          </p:txBody>
        </p:sp>
        <p:sp>
          <p:nvSpPr>
            <p:cNvPr id="10" name="object 10"/>
            <p:cNvSpPr/>
            <p:nvPr/>
          </p:nvSpPr>
          <p:spPr>
            <a:xfrm>
              <a:off x="3873626" y="3446145"/>
              <a:ext cx="1270635" cy="348615"/>
            </a:xfrm>
            <a:custGeom>
              <a:avLst/>
              <a:gdLst/>
              <a:ahLst/>
              <a:cxnLst/>
              <a:rect l="l" t="t" r="r" b="b"/>
              <a:pathLst>
                <a:path w="1270635" h="348614">
                  <a:moveTo>
                    <a:pt x="0" y="348233"/>
                  </a:moveTo>
                  <a:lnTo>
                    <a:pt x="1270253" y="348233"/>
                  </a:lnTo>
                  <a:lnTo>
                    <a:pt x="1270253" y="0"/>
                  </a:lnTo>
                  <a:lnTo>
                    <a:pt x="0" y="0"/>
                  </a:lnTo>
                  <a:lnTo>
                    <a:pt x="0" y="348233"/>
                  </a:lnTo>
                  <a:close/>
                </a:path>
              </a:pathLst>
            </a:custGeom>
            <a:ln w="12700">
              <a:solidFill>
                <a:srgbClr val="467199"/>
              </a:solidFill>
            </a:ln>
          </p:spPr>
          <p:txBody>
            <a:bodyPr wrap="square" lIns="0" tIns="0" rIns="0" bIns="0" rtlCol="0"/>
            <a:lstStyle/>
            <a:p>
              <a:endParaRPr sz="2700"/>
            </a:p>
          </p:txBody>
        </p:sp>
      </p:grpSp>
      <p:sp>
        <p:nvSpPr>
          <p:cNvPr id="11" name="object 11"/>
          <p:cNvSpPr txBox="1"/>
          <p:nvPr/>
        </p:nvSpPr>
        <p:spPr>
          <a:xfrm>
            <a:off x="5819966" y="5183885"/>
            <a:ext cx="1870710" cy="434734"/>
          </a:xfrm>
          <a:prstGeom prst="rect">
            <a:avLst/>
          </a:prstGeom>
        </p:spPr>
        <p:txBody>
          <a:bodyPr vert="horz" wrap="square" lIns="0" tIns="19050" rIns="0" bIns="0" rtlCol="0">
            <a:spAutoFit/>
          </a:bodyPr>
          <a:lstStyle/>
          <a:p>
            <a:pPr marL="507683">
              <a:spcBef>
                <a:spcPts val="150"/>
              </a:spcBef>
            </a:pPr>
            <a:r>
              <a:rPr sz="2700" spc="-53" dirty="0">
                <a:solidFill>
                  <a:srgbClr val="FFFFFF"/>
                </a:solidFill>
                <a:latin typeface="Carlito"/>
                <a:cs typeface="Carlito"/>
              </a:rPr>
              <a:t>Task</a:t>
            </a:r>
            <a:r>
              <a:rPr sz="2700" spc="-38" dirty="0">
                <a:solidFill>
                  <a:srgbClr val="FFFFFF"/>
                </a:solidFill>
                <a:latin typeface="Carlito"/>
                <a:cs typeface="Carlito"/>
              </a:rPr>
              <a:t> </a:t>
            </a:r>
            <a:r>
              <a:rPr sz="2700" dirty="0">
                <a:solidFill>
                  <a:srgbClr val="FFFFFF"/>
                </a:solidFill>
                <a:latin typeface="Carlito"/>
                <a:cs typeface="Carlito"/>
              </a:rPr>
              <a:t>A</a:t>
            </a:r>
            <a:endParaRPr sz="2700">
              <a:latin typeface="Carlito"/>
              <a:cs typeface="Carlito"/>
            </a:endParaRPr>
          </a:p>
        </p:txBody>
      </p:sp>
      <p:grpSp>
        <p:nvGrpSpPr>
          <p:cNvPr id="12" name="object 12"/>
          <p:cNvGrpSpPr/>
          <p:nvPr/>
        </p:nvGrpSpPr>
        <p:grpSpPr>
          <a:xfrm>
            <a:off x="7685340" y="5163884"/>
            <a:ext cx="586740" cy="532448"/>
            <a:chOff x="5123560" y="3442589"/>
            <a:chExt cx="391160" cy="354965"/>
          </a:xfrm>
        </p:grpSpPr>
        <p:sp>
          <p:nvSpPr>
            <p:cNvPr id="13" name="object 13"/>
            <p:cNvSpPr/>
            <p:nvPr/>
          </p:nvSpPr>
          <p:spPr>
            <a:xfrm>
              <a:off x="5126735" y="3445764"/>
              <a:ext cx="384810" cy="348615"/>
            </a:xfrm>
            <a:custGeom>
              <a:avLst/>
              <a:gdLst/>
              <a:ahLst/>
              <a:cxnLst/>
              <a:rect l="l" t="t" r="r" b="b"/>
              <a:pathLst>
                <a:path w="384810" h="348614">
                  <a:moveTo>
                    <a:pt x="384810" y="0"/>
                  </a:moveTo>
                  <a:lnTo>
                    <a:pt x="0" y="0"/>
                  </a:lnTo>
                  <a:lnTo>
                    <a:pt x="0" y="348234"/>
                  </a:lnTo>
                  <a:lnTo>
                    <a:pt x="384810" y="348234"/>
                  </a:lnTo>
                  <a:lnTo>
                    <a:pt x="384810" y="0"/>
                  </a:lnTo>
                  <a:close/>
                </a:path>
              </a:pathLst>
            </a:custGeom>
            <a:solidFill>
              <a:srgbClr val="EBE9EB"/>
            </a:solidFill>
          </p:spPr>
          <p:txBody>
            <a:bodyPr wrap="square" lIns="0" tIns="0" rIns="0" bIns="0" rtlCol="0"/>
            <a:lstStyle/>
            <a:p>
              <a:endParaRPr sz="2700"/>
            </a:p>
          </p:txBody>
        </p:sp>
        <p:sp>
          <p:nvSpPr>
            <p:cNvPr id="14" name="object 14"/>
            <p:cNvSpPr/>
            <p:nvPr/>
          </p:nvSpPr>
          <p:spPr>
            <a:xfrm>
              <a:off x="5126735" y="3445764"/>
              <a:ext cx="384810" cy="348615"/>
            </a:xfrm>
            <a:custGeom>
              <a:avLst/>
              <a:gdLst/>
              <a:ahLst/>
              <a:cxnLst/>
              <a:rect l="l" t="t" r="r" b="b"/>
              <a:pathLst>
                <a:path w="384810" h="348614">
                  <a:moveTo>
                    <a:pt x="0" y="348234"/>
                  </a:moveTo>
                  <a:lnTo>
                    <a:pt x="384810" y="348234"/>
                  </a:lnTo>
                  <a:lnTo>
                    <a:pt x="384810" y="0"/>
                  </a:lnTo>
                  <a:lnTo>
                    <a:pt x="0" y="0"/>
                  </a:lnTo>
                  <a:lnTo>
                    <a:pt x="0" y="348234"/>
                  </a:lnTo>
                  <a:close/>
                </a:path>
              </a:pathLst>
            </a:custGeom>
            <a:ln w="6350">
              <a:solidFill>
                <a:srgbClr val="0075B1"/>
              </a:solidFill>
            </a:ln>
          </p:spPr>
          <p:txBody>
            <a:bodyPr wrap="square" lIns="0" tIns="0" rIns="0" bIns="0" rtlCol="0"/>
            <a:lstStyle/>
            <a:p>
              <a:endParaRPr sz="2700"/>
            </a:p>
          </p:txBody>
        </p:sp>
      </p:grpSp>
      <p:sp>
        <p:nvSpPr>
          <p:cNvPr id="15" name="object 15"/>
          <p:cNvSpPr txBox="1"/>
          <p:nvPr/>
        </p:nvSpPr>
        <p:spPr>
          <a:xfrm>
            <a:off x="7690103" y="5168647"/>
            <a:ext cx="577215" cy="512961"/>
          </a:xfrm>
          <a:prstGeom prst="rect">
            <a:avLst/>
          </a:prstGeom>
        </p:spPr>
        <p:txBody>
          <a:bodyPr vert="horz" wrap="square" lIns="0" tIns="0" rIns="0" bIns="0" rtlCol="0">
            <a:spAutoFit/>
          </a:bodyPr>
          <a:lstStyle/>
          <a:p>
            <a:pPr marL="175259">
              <a:lnSpc>
                <a:spcPts val="3990"/>
              </a:lnSpc>
            </a:pPr>
            <a:r>
              <a:rPr sz="3600" b="1" dirty="0">
                <a:solidFill>
                  <a:srgbClr val="00699E"/>
                </a:solidFill>
                <a:latin typeface="Carlito"/>
                <a:cs typeface="Carlito"/>
              </a:rPr>
              <a:t>+</a:t>
            </a:r>
            <a:endParaRPr sz="3600">
              <a:latin typeface="Carlito"/>
              <a:cs typeface="Carlito"/>
            </a:endParaRPr>
          </a:p>
        </p:txBody>
      </p:sp>
      <p:grpSp>
        <p:nvGrpSpPr>
          <p:cNvPr id="16" name="object 16"/>
          <p:cNvGrpSpPr/>
          <p:nvPr/>
        </p:nvGrpSpPr>
        <p:grpSpPr>
          <a:xfrm>
            <a:off x="9887212" y="3427666"/>
            <a:ext cx="369569" cy="661988"/>
            <a:chOff x="6591474" y="2285110"/>
            <a:chExt cx="246379" cy="441325"/>
          </a:xfrm>
        </p:grpSpPr>
        <p:sp>
          <p:nvSpPr>
            <p:cNvPr id="17" name="object 17"/>
            <p:cNvSpPr/>
            <p:nvPr/>
          </p:nvSpPr>
          <p:spPr>
            <a:xfrm>
              <a:off x="6597824" y="2291460"/>
              <a:ext cx="233679" cy="428625"/>
            </a:xfrm>
            <a:custGeom>
              <a:avLst/>
              <a:gdLst/>
              <a:ahLst/>
              <a:cxnLst/>
              <a:rect l="l" t="t" r="r" b="b"/>
              <a:pathLst>
                <a:path w="233679" h="428625">
                  <a:moveTo>
                    <a:pt x="137239" y="0"/>
                  </a:moveTo>
                  <a:lnTo>
                    <a:pt x="41862" y="87375"/>
                  </a:lnTo>
                  <a:lnTo>
                    <a:pt x="11590" y="128877"/>
                  </a:lnTo>
                  <a:lnTo>
                    <a:pt x="0" y="177069"/>
                  </a:lnTo>
                  <a:lnTo>
                    <a:pt x="7340" y="226071"/>
                  </a:lnTo>
                  <a:lnTo>
                    <a:pt x="33861" y="270001"/>
                  </a:lnTo>
                  <a:lnTo>
                    <a:pt x="151590" y="398652"/>
                  </a:lnTo>
                  <a:lnTo>
                    <a:pt x="124412" y="423544"/>
                  </a:lnTo>
                  <a:lnTo>
                    <a:pt x="228679" y="428243"/>
                  </a:lnTo>
                  <a:lnTo>
                    <a:pt x="233378" y="323850"/>
                  </a:lnTo>
                  <a:lnTo>
                    <a:pt x="206073" y="348741"/>
                  </a:lnTo>
                  <a:lnTo>
                    <a:pt x="88344" y="220090"/>
                  </a:lnTo>
                  <a:lnTo>
                    <a:pt x="76967" y="201295"/>
                  </a:lnTo>
                  <a:lnTo>
                    <a:pt x="73818" y="180308"/>
                  </a:lnTo>
                  <a:lnTo>
                    <a:pt x="78789" y="159654"/>
                  </a:lnTo>
                  <a:lnTo>
                    <a:pt x="91773" y="141859"/>
                  </a:lnTo>
                  <a:lnTo>
                    <a:pt x="187150" y="54483"/>
                  </a:lnTo>
                  <a:lnTo>
                    <a:pt x="137239" y="0"/>
                  </a:lnTo>
                  <a:close/>
                </a:path>
              </a:pathLst>
            </a:custGeom>
            <a:solidFill>
              <a:srgbClr val="4966AC"/>
            </a:solidFill>
          </p:spPr>
          <p:txBody>
            <a:bodyPr wrap="square" lIns="0" tIns="0" rIns="0" bIns="0" rtlCol="0"/>
            <a:lstStyle/>
            <a:p>
              <a:endParaRPr sz="2700"/>
            </a:p>
          </p:txBody>
        </p:sp>
        <p:sp>
          <p:nvSpPr>
            <p:cNvPr id="18" name="object 18"/>
            <p:cNvSpPr/>
            <p:nvPr/>
          </p:nvSpPr>
          <p:spPr>
            <a:xfrm>
              <a:off x="6597824" y="2291460"/>
              <a:ext cx="233679" cy="428625"/>
            </a:xfrm>
            <a:custGeom>
              <a:avLst/>
              <a:gdLst/>
              <a:ahLst/>
              <a:cxnLst/>
              <a:rect l="l" t="t" r="r" b="b"/>
              <a:pathLst>
                <a:path w="233679" h="428625">
                  <a:moveTo>
                    <a:pt x="137239" y="0"/>
                  </a:moveTo>
                  <a:lnTo>
                    <a:pt x="41862" y="87375"/>
                  </a:lnTo>
                  <a:lnTo>
                    <a:pt x="11590" y="128877"/>
                  </a:lnTo>
                  <a:lnTo>
                    <a:pt x="0" y="177069"/>
                  </a:lnTo>
                  <a:lnTo>
                    <a:pt x="7340" y="226071"/>
                  </a:lnTo>
                  <a:lnTo>
                    <a:pt x="33861" y="270001"/>
                  </a:lnTo>
                  <a:lnTo>
                    <a:pt x="151590" y="398652"/>
                  </a:lnTo>
                  <a:lnTo>
                    <a:pt x="124412" y="423544"/>
                  </a:lnTo>
                  <a:lnTo>
                    <a:pt x="228679" y="428243"/>
                  </a:lnTo>
                  <a:lnTo>
                    <a:pt x="233378" y="323850"/>
                  </a:lnTo>
                  <a:lnTo>
                    <a:pt x="206073" y="348741"/>
                  </a:lnTo>
                  <a:lnTo>
                    <a:pt x="88344" y="220090"/>
                  </a:lnTo>
                  <a:lnTo>
                    <a:pt x="76967" y="201295"/>
                  </a:lnTo>
                  <a:lnTo>
                    <a:pt x="73818" y="180308"/>
                  </a:lnTo>
                  <a:lnTo>
                    <a:pt x="78789" y="159654"/>
                  </a:lnTo>
                  <a:lnTo>
                    <a:pt x="91773" y="141859"/>
                  </a:lnTo>
                  <a:lnTo>
                    <a:pt x="187150" y="54483"/>
                  </a:lnTo>
                  <a:lnTo>
                    <a:pt x="137239" y="0"/>
                  </a:lnTo>
                  <a:close/>
                </a:path>
              </a:pathLst>
            </a:custGeom>
            <a:ln w="12699">
              <a:solidFill>
                <a:srgbClr val="34487C"/>
              </a:solidFill>
            </a:ln>
          </p:spPr>
          <p:txBody>
            <a:bodyPr wrap="square" lIns="0" tIns="0" rIns="0" bIns="0" rtlCol="0"/>
            <a:lstStyle/>
            <a:p>
              <a:endParaRPr sz="2700"/>
            </a:p>
          </p:txBody>
        </p:sp>
      </p:grpSp>
      <p:grpSp>
        <p:nvGrpSpPr>
          <p:cNvPr id="19" name="object 19"/>
          <p:cNvGrpSpPr/>
          <p:nvPr/>
        </p:nvGrpSpPr>
        <p:grpSpPr>
          <a:xfrm>
            <a:off x="10475596" y="4277486"/>
            <a:ext cx="1046798" cy="469583"/>
            <a:chOff x="6983730" y="2851657"/>
            <a:chExt cx="697865" cy="313055"/>
          </a:xfrm>
        </p:grpSpPr>
        <p:sp>
          <p:nvSpPr>
            <p:cNvPr id="20" name="object 20"/>
            <p:cNvSpPr/>
            <p:nvPr/>
          </p:nvSpPr>
          <p:spPr>
            <a:xfrm>
              <a:off x="6990080" y="2858007"/>
              <a:ext cx="685165" cy="300355"/>
            </a:xfrm>
            <a:custGeom>
              <a:avLst/>
              <a:gdLst/>
              <a:ahLst/>
              <a:cxnLst/>
              <a:rect l="l" t="t" r="r" b="b"/>
              <a:pathLst>
                <a:path w="685165" h="300355">
                  <a:moveTo>
                    <a:pt x="86360" y="0"/>
                  </a:moveTo>
                  <a:lnTo>
                    <a:pt x="0" y="8000"/>
                  </a:lnTo>
                  <a:lnTo>
                    <a:pt x="13970" y="159257"/>
                  </a:lnTo>
                  <a:lnTo>
                    <a:pt x="26118" y="206355"/>
                  </a:lnTo>
                  <a:lnTo>
                    <a:pt x="51446" y="245869"/>
                  </a:lnTo>
                  <a:lnTo>
                    <a:pt x="87222" y="275551"/>
                  </a:lnTo>
                  <a:lnTo>
                    <a:pt x="130716" y="293150"/>
                  </a:lnTo>
                  <a:lnTo>
                    <a:pt x="179197" y="296417"/>
                  </a:lnTo>
                  <a:lnTo>
                    <a:pt x="602234" y="257175"/>
                  </a:lnTo>
                  <a:lnTo>
                    <a:pt x="606298" y="300354"/>
                  </a:lnTo>
                  <a:lnTo>
                    <a:pt x="684656" y="205993"/>
                  </a:lnTo>
                  <a:lnTo>
                    <a:pt x="590296" y="127507"/>
                  </a:lnTo>
                  <a:lnTo>
                    <a:pt x="594233" y="170687"/>
                  </a:lnTo>
                  <a:lnTo>
                    <a:pt x="171196" y="210057"/>
                  </a:lnTo>
                  <a:lnTo>
                    <a:pt x="145498" y="207299"/>
                  </a:lnTo>
                  <a:lnTo>
                    <a:pt x="123634" y="195325"/>
                  </a:lnTo>
                  <a:lnTo>
                    <a:pt x="107866" y="176018"/>
                  </a:lnTo>
                  <a:lnTo>
                    <a:pt x="100456" y="151256"/>
                  </a:lnTo>
                  <a:lnTo>
                    <a:pt x="86360" y="0"/>
                  </a:lnTo>
                  <a:close/>
                </a:path>
              </a:pathLst>
            </a:custGeom>
            <a:solidFill>
              <a:srgbClr val="4966AC"/>
            </a:solidFill>
          </p:spPr>
          <p:txBody>
            <a:bodyPr wrap="square" lIns="0" tIns="0" rIns="0" bIns="0" rtlCol="0"/>
            <a:lstStyle/>
            <a:p>
              <a:endParaRPr sz="2700"/>
            </a:p>
          </p:txBody>
        </p:sp>
        <p:sp>
          <p:nvSpPr>
            <p:cNvPr id="21" name="object 21"/>
            <p:cNvSpPr/>
            <p:nvPr/>
          </p:nvSpPr>
          <p:spPr>
            <a:xfrm>
              <a:off x="6990080" y="2858007"/>
              <a:ext cx="685165" cy="300355"/>
            </a:xfrm>
            <a:custGeom>
              <a:avLst/>
              <a:gdLst/>
              <a:ahLst/>
              <a:cxnLst/>
              <a:rect l="l" t="t" r="r" b="b"/>
              <a:pathLst>
                <a:path w="685165" h="300355">
                  <a:moveTo>
                    <a:pt x="0" y="8000"/>
                  </a:moveTo>
                  <a:lnTo>
                    <a:pt x="13970" y="159257"/>
                  </a:lnTo>
                  <a:lnTo>
                    <a:pt x="26118" y="206355"/>
                  </a:lnTo>
                  <a:lnTo>
                    <a:pt x="51446" y="245869"/>
                  </a:lnTo>
                  <a:lnTo>
                    <a:pt x="87222" y="275551"/>
                  </a:lnTo>
                  <a:lnTo>
                    <a:pt x="130716" y="293150"/>
                  </a:lnTo>
                  <a:lnTo>
                    <a:pt x="179197" y="296417"/>
                  </a:lnTo>
                  <a:lnTo>
                    <a:pt x="602234" y="257175"/>
                  </a:lnTo>
                  <a:lnTo>
                    <a:pt x="606298" y="300354"/>
                  </a:lnTo>
                  <a:lnTo>
                    <a:pt x="684656" y="205993"/>
                  </a:lnTo>
                  <a:lnTo>
                    <a:pt x="590296" y="127507"/>
                  </a:lnTo>
                  <a:lnTo>
                    <a:pt x="594233" y="170687"/>
                  </a:lnTo>
                  <a:lnTo>
                    <a:pt x="171196" y="210057"/>
                  </a:lnTo>
                  <a:lnTo>
                    <a:pt x="123634" y="195325"/>
                  </a:lnTo>
                  <a:lnTo>
                    <a:pt x="100456" y="151256"/>
                  </a:lnTo>
                  <a:lnTo>
                    <a:pt x="86360" y="0"/>
                  </a:lnTo>
                  <a:lnTo>
                    <a:pt x="0" y="8000"/>
                  </a:lnTo>
                  <a:close/>
                </a:path>
              </a:pathLst>
            </a:custGeom>
            <a:ln w="12700">
              <a:solidFill>
                <a:srgbClr val="34487C"/>
              </a:solidFill>
            </a:ln>
          </p:spPr>
          <p:txBody>
            <a:bodyPr wrap="square" lIns="0" tIns="0" rIns="0" bIns="0" rtlCol="0"/>
            <a:lstStyle/>
            <a:p>
              <a:endParaRPr sz="2700"/>
            </a:p>
          </p:txBody>
        </p:sp>
      </p:grpSp>
      <p:grpSp>
        <p:nvGrpSpPr>
          <p:cNvPr id="22" name="object 22"/>
          <p:cNvGrpSpPr/>
          <p:nvPr/>
        </p:nvGrpSpPr>
        <p:grpSpPr>
          <a:xfrm>
            <a:off x="10459784" y="3614355"/>
            <a:ext cx="656273" cy="364806"/>
            <a:chOff x="6973189" y="2409570"/>
            <a:chExt cx="437515" cy="243204"/>
          </a:xfrm>
        </p:grpSpPr>
        <p:sp>
          <p:nvSpPr>
            <p:cNvPr id="23" name="object 23"/>
            <p:cNvSpPr/>
            <p:nvPr/>
          </p:nvSpPr>
          <p:spPr>
            <a:xfrm>
              <a:off x="6979539" y="2415920"/>
              <a:ext cx="424815" cy="230504"/>
            </a:xfrm>
            <a:custGeom>
              <a:avLst/>
              <a:gdLst/>
              <a:ahLst/>
              <a:cxnLst/>
              <a:rect l="l" t="t" r="r" b="b"/>
              <a:pathLst>
                <a:path w="424815" h="230505">
                  <a:moveTo>
                    <a:pt x="366902" y="0"/>
                  </a:moveTo>
                  <a:lnTo>
                    <a:pt x="366902" y="28701"/>
                  </a:lnTo>
                  <a:lnTo>
                    <a:pt x="100710" y="28701"/>
                  </a:lnTo>
                  <a:lnTo>
                    <a:pt x="61507" y="36615"/>
                  </a:lnTo>
                  <a:lnTo>
                    <a:pt x="29495" y="58197"/>
                  </a:lnTo>
                  <a:lnTo>
                    <a:pt x="7913" y="90209"/>
                  </a:lnTo>
                  <a:lnTo>
                    <a:pt x="0" y="129412"/>
                  </a:lnTo>
                  <a:lnTo>
                    <a:pt x="0" y="230124"/>
                  </a:lnTo>
                  <a:lnTo>
                    <a:pt x="57530" y="230124"/>
                  </a:lnTo>
                  <a:lnTo>
                    <a:pt x="57530" y="129412"/>
                  </a:lnTo>
                  <a:lnTo>
                    <a:pt x="60920" y="112666"/>
                  </a:lnTo>
                  <a:lnTo>
                    <a:pt x="70167" y="98980"/>
                  </a:lnTo>
                  <a:lnTo>
                    <a:pt x="83891" y="89747"/>
                  </a:lnTo>
                  <a:lnTo>
                    <a:pt x="100710" y="86359"/>
                  </a:lnTo>
                  <a:lnTo>
                    <a:pt x="366902" y="86359"/>
                  </a:lnTo>
                  <a:lnTo>
                    <a:pt x="366902" y="115062"/>
                  </a:lnTo>
                  <a:lnTo>
                    <a:pt x="424433" y="57530"/>
                  </a:lnTo>
                  <a:lnTo>
                    <a:pt x="366902" y="0"/>
                  </a:lnTo>
                  <a:close/>
                </a:path>
              </a:pathLst>
            </a:custGeom>
            <a:solidFill>
              <a:srgbClr val="4966AC"/>
            </a:solidFill>
          </p:spPr>
          <p:txBody>
            <a:bodyPr wrap="square" lIns="0" tIns="0" rIns="0" bIns="0" rtlCol="0"/>
            <a:lstStyle/>
            <a:p>
              <a:endParaRPr sz="2700"/>
            </a:p>
          </p:txBody>
        </p:sp>
        <p:sp>
          <p:nvSpPr>
            <p:cNvPr id="24" name="object 24"/>
            <p:cNvSpPr/>
            <p:nvPr/>
          </p:nvSpPr>
          <p:spPr>
            <a:xfrm>
              <a:off x="6979539" y="2415920"/>
              <a:ext cx="424815" cy="230504"/>
            </a:xfrm>
            <a:custGeom>
              <a:avLst/>
              <a:gdLst/>
              <a:ahLst/>
              <a:cxnLst/>
              <a:rect l="l" t="t" r="r" b="b"/>
              <a:pathLst>
                <a:path w="424815" h="230505">
                  <a:moveTo>
                    <a:pt x="0" y="230124"/>
                  </a:moveTo>
                  <a:lnTo>
                    <a:pt x="0" y="129412"/>
                  </a:lnTo>
                  <a:lnTo>
                    <a:pt x="7913" y="90209"/>
                  </a:lnTo>
                  <a:lnTo>
                    <a:pt x="29495" y="58197"/>
                  </a:lnTo>
                  <a:lnTo>
                    <a:pt x="61507" y="36615"/>
                  </a:lnTo>
                  <a:lnTo>
                    <a:pt x="100710" y="28701"/>
                  </a:lnTo>
                  <a:lnTo>
                    <a:pt x="366902" y="28701"/>
                  </a:lnTo>
                  <a:lnTo>
                    <a:pt x="366902" y="0"/>
                  </a:lnTo>
                  <a:lnTo>
                    <a:pt x="424433" y="57530"/>
                  </a:lnTo>
                  <a:lnTo>
                    <a:pt x="366902" y="115062"/>
                  </a:lnTo>
                  <a:lnTo>
                    <a:pt x="366902" y="86359"/>
                  </a:lnTo>
                  <a:lnTo>
                    <a:pt x="100710" y="86359"/>
                  </a:lnTo>
                  <a:lnTo>
                    <a:pt x="83891" y="89747"/>
                  </a:lnTo>
                  <a:lnTo>
                    <a:pt x="70167" y="98980"/>
                  </a:lnTo>
                  <a:lnTo>
                    <a:pt x="60920" y="112666"/>
                  </a:lnTo>
                  <a:lnTo>
                    <a:pt x="57530" y="129412"/>
                  </a:lnTo>
                  <a:lnTo>
                    <a:pt x="57530" y="230124"/>
                  </a:lnTo>
                  <a:lnTo>
                    <a:pt x="0" y="230124"/>
                  </a:lnTo>
                  <a:close/>
                </a:path>
              </a:pathLst>
            </a:custGeom>
            <a:ln w="12700">
              <a:solidFill>
                <a:srgbClr val="34487C"/>
              </a:solidFill>
            </a:ln>
          </p:spPr>
          <p:txBody>
            <a:bodyPr wrap="square" lIns="0" tIns="0" rIns="0" bIns="0" rtlCol="0"/>
            <a:lstStyle/>
            <a:p>
              <a:endParaRPr sz="2700"/>
            </a:p>
          </p:txBody>
        </p:sp>
      </p:grpSp>
      <p:sp>
        <p:nvSpPr>
          <p:cNvPr id="25" name="object 25"/>
          <p:cNvSpPr txBox="1"/>
          <p:nvPr/>
        </p:nvSpPr>
        <p:spPr>
          <a:xfrm>
            <a:off x="10048876" y="2933700"/>
            <a:ext cx="1429703" cy="1415452"/>
          </a:xfrm>
          <a:prstGeom prst="rect">
            <a:avLst/>
          </a:prstGeom>
        </p:spPr>
        <p:txBody>
          <a:bodyPr vert="horz" wrap="square" lIns="0" tIns="65723" rIns="0" bIns="0" rtlCol="0">
            <a:spAutoFit/>
          </a:bodyPr>
          <a:lstStyle/>
          <a:p>
            <a:pPr marL="19050">
              <a:spcBef>
                <a:spcPts val="518"/>
              </a:spcBef>
            </a:pPr>
            <a:r>
              <a:rPr sz="2700" b="1" dirty="0">
                <a:solidFill>
                  <a:srgbClr val="00699E"/>
                </a:solidFill>
                <a:latin typeface="Carlito"/>
                <a:cs typeface="Carlito"/>
              </a:rPr>
              <a:t>A</a:t>
            </a:r>
            <a:endParaRPr sz="2700">
              <a:latin typeface="Carlito"/>
              <a:cs typeface="Carlito"/>
            </a:endParaRPr>
          </a:p>
          <a:p>
            <a:pPr marL="1228725">
              <a:spcBef>
                <a:spcPts val="375"/>
              </a:spcBef>
            </a:pPr>
            <a:r>
              <a:rPr sz="2700" b="1" dirty="0">
                <a:solidFill>
                  <a:srgbClr val="00699E"/>
                </a:solidFill>
                <a:latin typeface="Carlito"/>
                <a:cs typeface="Carlito"/>
              </a:rPr>
              <a:t>C</a:t>
            </a:r>
            <a:endParaRPr sz="2700">
              <a:latin typeface="Carlito"/>
              <a:cs typeface="Carlito"/>
            </a:endParaRPr>
          </a:p>
          <a:p>
            <a:pPr marL="258128">
              <a:spcBef>
                <a:spcPts val="420"/>
              </a:spcBef>
            </a:pPr>
            <a:r>
              <a:rPr sz="2700" b="1" dirty="0">
                <a:solidFill>
                  <a:srgbClr val="00699E"/>
                </a:solidFill>
                <a:latin typeface="Carlito"/>
                <a:cs typeface="Carlito"/>
              </a:rPr>
              <a:t>B</a:t>
            </a:r>
            <a:endParaRPr sz="2700">
              <a:latin typeface="Carlito"/>
              <a:cs typeface="Carlito"/>
            </a:endParaRPr>
          </a:p>
        </p:txBody>
      </p:sp>
      <p:sp>
        <p:nvSpPr>
          <p:cNvPr id="26" name="object 26"/>
          <p:cNvSpPr txBox="1"/>
          <p:nvPr/>
        </p:nvSpPr>
        <p:spPr>
          <a:xfrm>
            <a:off x="11642978" y="4291202"/>
            <a:ext cx="255270" cy="434734"/>
          </a:xfrm>
          <a:prstGeom prst="rect">
            <a:avLst/>
          </a:prstGeom>
        </p:spPr>
        <p:txBody>
          <a:bodyPr vert="horz" wrap="square" lIns="0" tIns="19050" rIns="0" bIns="0" rtlCol="0">
            <a:spAutoFit/>
          </a:bodyPr>
          <a:lstStyle/>
          <a:p>
            <a:pPr marL="19050">
              <a:spcBef>
                <a:spcPts val="150"/>
              </a:spcBef>
            </a:pPr>
            <a:r>
              <a:rPr sz="2700" b="1" dirty="0">
                <a:solidFill>
                  <a:srgbClr val="00699E"/>
                </a:solidFill>
                <a:latin typeface="Carlito"/>
                <a:cs typeface="Carlito"/>
              </a:rPr>
              <a:t>D</a:t>
            </a:r>
            <a:endParaRPr sz="2700">
              <a:latin typeface="Carlito"/>
              <a:cs typeface="Carlito"/>
            </a:endParaRPr>
          </a:p>
        </p:txBody>
      </p:sp>
      <p:sp>
        <p:nvSpPr>
          <p:cNvPr id="27" name="object 27"/>
          <p:cNvSpPr txBox="1"/>
          <p:nvPr/>
        </p:nvSpPr>
        <p:spPr>
          <a:xfrm>
            <a:off x="2804351" y="6267641"/>
            <a:ext cx="1905953" cy="449162"/>
          </a:xfrm>
          <a:prstGeom prst="rect">
            <a:avLst/>
          </a:prstGeom>
          <a:solidFill>
            <a:srgbClr val="619DD1"/>
          </a:solidFill>
          <a:ln w="12700">
            <a:solidFill>
              <a:srgbClr val="467199"/>
            </a:solidFill>
          </a:ln>
        </p:spPr>
        <p:txBody>
          <a:bodyPr vert="horz" wrap="square" lIns="0" tIns="33338" rIns="0" bIns="0" rtlCol="0">
            <a:spAutoFit/>
          </a:bodyPr>
          <a:lstStyle/>
          <a:p>
            <a:pPr marL="517208">
              <a:spcBef>
                <a:spcPts val="263"/>
              </a:spcBef>
            </a:pPr>
            <a:r>
              <a:rPr sz="2700" spc="-53" dirty="0">
                <a:solidFill>
                  <a:srgbClr val="FFFFFF"/>
                </a:solidFill>
                <a:latin typeface="Carlito"/>
                <a:cs typeface="Carlito"/>
              </a:rPr>
              <a:t>Task</a:t>
            </a:r>
            <a:r>
              <a:rPr sz="2700" spc="-38" dirty="0">
                <a:solidFill>
                  <a:srgbClr val="FFFFFF"/>
                </a:solidFill>
                <a:latin typeface="Carlito"/>
                <a:cs typeface="Carlito"/>
              </a:rPr>
              <a:t> </a:t>
            </a:r>
            <a:r>
              <a:rPr sz="2700" dirty="0">
                <a:solidFill>
                  <a:srgbClr val="FFFFFF"/>
                </a:solidFill>
                <a:latin typeface="Carlito"/>
                <a:cs typeface="Carlito"/>
              </a:rPr>
              <a:t>A</a:t>
            </a:r>
            <a:endParaRPr sz="2700">
              <a:latin typeface="Carlito"/>
              <a:cs typeface="Carlito"/>
            </a:endParaRPr>
          </a:p>
        </p:txBody>
      </p:sp>
      <p:grpSp>
        <p:nvGrpSpPr>
          <p:cNvPr id="28" name="object 28"/>
          <p:cNvGrpSpPr/>
          <p:nvPr/>
        </p:nvGrpSpPr>
        <p:grpSpPr>
          <a:xfrm>
            <a:off x="2545460" y="5168647"/>
            <a:ext cx="2185035" cy="1020128"/>
            <a:chOff x="1696973" y="3445764"/>
            <a:chExt cx="1456690" cy="680085"/>
          </a:xfrm>
        </p:grpSpPr>
        <p:sp>
          <p:nvSpPr>
            <p:cNvPr id="29" name="object 29"/>
            <p:cNvSpPr/>
            <p:nvPr/>
          </p:nvSpPr>
          <p:spPr>
            <a:xfrm>
              <a:off x="1873185" y="3807805"/>
              <a:ext cx="1279970" cy="317571"/>
            </a:xfrm>
            <a:prstGeom prst="rect">
              <a:avLst/>
            </a:prstGeom>
            <a:blipFill>
              <a:blip r:embed="rId2" cstate="print"/>
              <a:stretch>
                <a:fillRect/>
              </a:stretch>
            </a:blipFill>
          </p:spPr>
          <p:txBody>
            <a:bodyPr wrap="square" lIns="0" tIns="0" rIns="0" bIns="0" rtlCol="0"/>
            <a:lstStyle/>
            <a:p>
              <a:endParaRPr sz="2700"/>
            </a:p>
          </p:txBody>
        </p:sp>
        <p:sp>
          <p:nvSpPr>
            <p:cNvPr id="30" name="object 30"/>
            <p:cNvSpPr/>
            <p:nvPr/>
          </p:nvSpPr>
          <p:spPr>
            <a:xfrm>
              <a:off x="1696973" y="3445764"/>
              <a:ext cx="467106" cy="570738"/>
            </a:xfrm>
            <a:prstGeom prst="rect">
              <a:avLst/>
            </a:prstGeom>
            <a:blipFill>
              <a:blip r:embed="rId3" cstate="print"/>
              <a:stretch>
                <a:fillRect/>
              </a:stretch>
            </a:blipFill>
          </p:spPr>
          <p:txBody>
            <a:bodyPr wrap="square" lIns="0" tIns="0" rIns="0" bIns="0" rtlCol="0"/>
            <a:lstStyle/>
            <a:p>
              <a:endParaRPr sz="2700"/>
            </a:p>
          </p:txBody>
        </p:sp>
      </p:grpSp>
      <p:sp>
        <p:nvSpPr>
          <p:cNvPr id="31" name="object 31"/>
          <p:cNvSpPr/>
          <p:nvPr/>
        </p:nvSpPr>
        <p:spPr>
          <a:xfrm>
            <a:off x="13819696" y="2315802"/>
            <a:ext cx="1727390" cy="1585992"/>
          </a:xfrm>
          <a:prstGeom prst="rect">
            <a:avLst/>
          </a:prstGeom>
          <a:blipFill>
            <a:blip r:embed="rId4" cstate="print"/>
            <a:stretch>
              <a:fillRect/>
            </a:stretch>
          </a:blipFill>
        </p:spPr>
        <p:txBody>
          <a:bodyPr wrap="square" lIns="0" tIns="0" rIns="0" bIns="0" rtlCol="0"/>
          <a:lstStyle/>
          <a:p>
            <a:endParaRPr sz="2700"/>
          </a:p>
        </p:txBody>
      </p:sp>
      <p:sp>
        <p:nvSpPr>
          <p:cNvPr id="32" name="object 32"/>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11</a:t>
            </a:fld>
            <a:endParaRPr spc="-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92964"/>
            <a:ext cx="10380345" cy="896399"/>
          </a:xfrm>
          <a:prstGeom prst="rect">
            <a:avLst/>
          </a:prstGeom>
        </p:spPr>
        <p:txBody>
          <a:bodyPr vert="horz" wrap="square" lIns="0" tIns="19050" rIns="0" bIns="0" rtlCol="0">
            <a:spAutoFit/>
          </a:bodyPr>
          <a:lstStyle/>
          <a:p>
            <a:pPr marL="19050">
              <a:spcBef>
                <a:spcPts val="150"/>
              </a:spcBef>
            </a:pPr>
            <a:r>
              <a:rPr sz="5700" spc="-263" dirty="0"/>
              <a:t>Start </a:t>
            </a:r>
            <a:r>
              <a:rPr sz="5700" spc="-338" dirty="0"/>
              <a:t>and </a:t>
            </a:r>
            <a:r>
              <a:rPr sz="5700" spc="-510" dirty="0"/>
              <a:t>End </a:t>
            </a:r>
            <a:r>
              <a:rPr sz="5700" spc="-306" dirty="0"/>
              <a:t>dates: </a:t>
            </a:r>
            <a:r>
              <a:rPr sz="5700" spc="-120" dirty="0"/>
              <a:t>the </a:t>
            </a:r>
            <a:r>
              <a:rPr sz="5700" spc="-270" dirty="0"/>
              <a:t>Gantt</a:t>
            </a:r>
            <a:r>
              <a:rPr sz="5700" spc="-764" dirty="0"/>
              <a:t> </a:t>
            </a:r>
            <a:r>
              <a:rPr sz="5700" spc="-323" dirty="0"/>
              <a:t>Chart</a:t>
            </a:r>
            <a:endParaRPr sz="5700"/>
          </a:p>
        </p:txBody>
      </p:sp>
      <p:sp>
        <p:nvSpPr>
          <p:cNvPr id="3" name="object 3"/>
          <p:cNvSpPr txBox="1"/>
          <p:nvPr/>
        </p:nvSpPr>
        <p:spPr>
          <a:xfrm>
            <a:off x="1228726" y="1171574"/>
            <a:ext cx="16269653" cy="3343223"/>
          </a:xfrm>
          <a:prstGeom prst="rect">
            <a:avLst/>
          </a:prstGeom>
        </p:spPr>
        <p:txBody>
          <a:bodyPr vert="horz" wrap="square" lIns="0" tIns="19050" rIns="0" bIns="0" rtlCol="0">
            <a:spAutoFit/>
          </a:bodyPr>
          <a:lstStyle/>
          <a:p>
            <a:pPr marL="443865" indent="-425768" algn="just">
              <a:spcBef>
                <a:spcPts val="150"/>
              </a:spcBef>
              <a:buFont typeface="Arial"/>
              <a:buChar char="•"/>
              <a:tabLst>
                <a:tab pos="444818" algn="l"/>
              </a:tabLst>
            </a:pPr>
            <a:r>
              <a:rPr sz="2400" spc="-113" dirty="0">
                <a:solidFill>
                  <a:srgbClr val="0075B1"/>
                </a:solidFill>
                <a:latin typeface="Carlito"/>
                <a:cs typeface="Carlito"/>
              </a:rPr>
              <a:t>To </a:t>
            </a:r>
            <a:r>
              <a:rPr sz="2400" dirty="0">
                <a:solidFill>
                  <a:srgbClr val="0075B1"/>
                </a:solidFill>
                <a:latin typeface="Carlito"/>
                <a:cs typeface="Carlito"/>
              </a:rPr>
              <a:t>the </a:t>
            </a:r>
            <a:r>
              <a:rPr sz="2400" spc="-8" dirty="0">
                <a:solidFill>
                  <a:srgbClr val="0075B1"/>
                </a:solidFill>
                <a:latin typeface="Carlito"/>
                <a:cs typeface="Carlito"/>
              </a:rPr>
              <a:t>left (Y-axis), </a:t>
            </a:r>
            <a:r>
              <a:rPr sz="2400" dirty="0">
                <a:solidFill>
                  <a:srgbClr val="0075B1"/>
                </a:solidFill>
                <a:latin typeface="Carlito"/>
                <a:cs typeface="Carlito"/>
              </a:rPr>
              <a:t>the </a:t>
            </a:r>
            <a:r>
              <a:rPr sz="2400" spc="-8" dirty="0">
                <a:solidFill>
                  <a:srgbClr val="0075B1"/>
                </a:solidFill>
                <a:latin typeface="Carlito"/>
                <a:cs typeface="Carlito"/>
              </a:rPr>
              <a:t>activities </a:t>
            </a:r>
            <a:r>
              <a:rPr sz="2400" spc="-15" dirty="0">
                <a:solidFill>
                  <a:srgbClr val="0075B1"/>
                </a:solidFill>
                <a:latin typeface="Carlito"/>
                <a:cs typeface="Carlito"/>
              </a:rPr>
              <a:t>are listed (you </a:t>
            </a:r>
            <a:r>
              <a:rPr sz="2400" spc="-8" dirty="0">
                <a:solidFill>
                  <a:srgbClr val="0075B1"/>
                </a:solidFill>
                <a:latin typeface="Carlito"/>
                <a:cs typeface="Carlito"/>
              </a:rPr>
              <a:t>can </a:t>
            </a:r>
            <a:r>
              <a:rPr sz="2400" spc="-38" dirty="0">
                <a:solidFill>
                  <a:srgbClr val="0075B1"/>
                </a:solidFill>
                <a:latin typeface="Carlito"/>
                <a:cs typeface="Carlito"/>
              </a:rPr>
              <a:t>take </a:t>
            </a:r>
            <a:r>
              <a:rPr sz="2400" spc="-15" dirty="0">
                <a:solidFill>
                  <a:srgbClr val="0075B1"/>
                </a:solidFill>
                <a:latin typeface="Carlito"/>
                <a:cs typeface="Carlito"/>
              </a:rPr>
              <a:t>from </a:t>
            </a:r>
            <a:r>
              <a:rPr sz="2400" dirty="0">
                <a:solidFill>
                  <a:srgbClr val="0075B1"/>
                </a:solidFill>
                <a:latin typeface="Carlito"/>
                <a:cs typeface="Carlito"/>
              </a:rPr>
              <a:t>the </a:t>
            </a:r>
            <a:r>
              <a:rPr sz="2400" spc="-8" dirty="0">
                <a:solidFill>
                  <a:srgbClr val="0075B1"/>
                </a:solidFill>
                <a:latin typeface="Carlito"/>
                <a:cs typeface="Carlito"/>
              </a:rPr>
              <a:t>Activity </a:t>
            </a:r>
            <a:r>
              <a:rPr sz="2400" spc="-15" dirty="0">
                <a:solidFill>
                  <a:srgbClr val="0075B1"/>
                </a:solidFill>
                <a:latin typeface="Carlito"/>
                <a:cs typeface="Carlito"/>
              </a:rPr>
              <a:t>list </a:t>
            </a:r>
            <a:r>
              <a:rPr sz="2400" dirty="0">
                <a:solidFill>
                  <a:srgbClr val="0075B1"/>
                </a:solidFill>
                <a:latin typeface="Carlito"/>
                <a:cs typeface="Carlito"/>
              </a:rPr>
              <a:t>/</a:t>
            </a:r>
            <a:r>
              <a:rPr sz="2400" spc="180" dirty="0">
                <a:solidFill>
                  <a:srgbClr val="0075B1"/>
                </a:solidFill>
                <a:latin typeface="Carlito"/>
                <a:cs typeface="Carlito"/>
              </a:rPr>
              <a:t> </a:t>
            </a:r>
            <a:r>
              <a:rPr sz="2400" dirty="0">
                <a:solidFill>
                  <a:srgbClr val="0075B1"/>
                </a:solidFill>
                <a:latin typeface="Carlito"/>
                <a:cs typeface="Carlito"/>
              </a:rPr>
              <a:t>WBS).</a:t>
            </a:r>
            <a:endParaRPr sz="2400">
              <a:latin typeface="Carlito"/>
              <a:cs typeface="Carlito"/>
            </a:endParaRPr>
          </a:p>
          <a:p>
            <a:pPr marL="443865" marR="8573" indent="-425768" algn="just">
              <a:buFont typeface="Arial"/>
              <a:buChar char="•"/>
              <a:tabLst>
                <a:tab pos="444818" algn="l"/>
              </a:tabLst>
            </a:pPr>
            <a:r>
              <a:rPr sz="2400" spc="-38" dirty="0">
                <a:solidFill>
                  <a:srgbClr val="0075B1"/>
                </a:solidFill>
                <a:latin typeface="Carlito"/>
                <a:cs typeface="Carlito"/>
              </a:rPr>
              <a:t>At </a:t>
            </a:r>
            <a:r>
              <a:rPr sz="2400" dirty="0">
                <a:solidFill>
                  <a:srgbClr val="0075B1"/>
                </a:solidFill>
                <a:latin typeface="Carlito"/>
                <a:cs typeface="Carlito"/>
              </a:rPr>
              <a:t>the </a:t>
            </a:r>
            <a:r>
              <a:rPr sz="2400" spc="-8" dirty="0">
                <a:solidFill>
                  <a:srgbClr val="0075B1"/>
                </a:solidFill>
                <a:latin typeface="Carlito"/>
                <a:cs typeface="Carlito"/>
              </a:rPr>
              <a:t>top </a:t>
            </a:r>
            <a:r>
              <a:rPr sz="2400" spc="-15" dirty="0">
                <a:solidFill>
                  <a:srgbClr val="0075B1"/>
                </a:solidFill>
                <a:latin typeface="Carlito"/>
                <a:cs typeface="Carlito"/>
              </a:rPr>
              <a:t>(X-axis), </a:t>
            </a:r>
            <a:r>
              <a:rPr sz="2400" dirty="0">
                <a:solidFill>
                  <a:srgbClr val="0075B1"/>
                </a:solidFill>
                <a:latin typeface="Carlito"/>
                <a:cs typeface="Carlito"/>
              </a:rPr>
              <a:t>a </a:t>
            </a:r>
            <a:r>
              <a:rPr sz="2400" spc="-8" dirty="0">
                <a:solidFill>
                  <a:srgbClr val="0075B1"/>
                </a:solidFill>
                <a:latin typeface="Carlito"/>
                <a:cs typeface="Carlito"/>
              </a:rPr>
              <a:t>calendar is inserted. It </a:t>
            </a:r>
            <a:r>
              <a:rPr sz="2400" spc="-15" dirty="0">
                <a:solidFill>
                  <a:srgbClr val="0075B1"/>
                </a:solidFill>
                <a:latin typeface="Carlito"/>
                <a:cs typeface="Carlito"/>
              </a:rPr>
              <a:t>can </a:t>
            </a:r>
            <a:r>
              <a:rPr sz="2400" spc="-8" dirty="0">
                <a:solidFill>
                  <a:srgbClr val="0075B1"/>
                </a:solidFill>
                <a:latin typeface="Carlito"/>
                <a:cs typeface="Carlito"/>
              </a:rPr>
              <a:t>be </a:t>
            </a:r>
            <a:r>
              <a:rPr sz="2400" dirty="0">
                <a:solidFill>
                  <a:srgbClr val="0075B1"/>
                </a:solidFill>
                <a:latin typeface="Carlito"/>
                <a:cs typeface="Carlito"/>
              </a:rPr>
              <a:t>with </a:t>
            </a:r>
            <a:r>
              <a:rPr sz="2400" spc="-23" dirty="0">
                <a:solidFill>
                  <a:srgbClr val="0075B1"/>
                </a:solidFill>
                <a:latin typeface="Carlito"/>
                <a:cs typeface="Carlito"/>
              </a:rPr>
              <a:t>days, </a:t>
            </a:r>
            <a:r>
              <a:rPr sz="2400" spc="-8" dirty="0">
                <a:solidFill>
                  <a:srgbClr val="0075B1"/>
                </a:solidFill>
                <a:latin typeface="Carlito"/>
                <a:cs typeface="Carlito"/>
              </a:rPr>
              <a:t>weeks </a:t>
            </a:r>
            <a:r>
              <a:rPr sz="2400" dirty="0">
                <a:solidFill>
                  <a:srgbClr val="0075B1"/>
                </a:solidFill>
                <a:latin typeface="Carlito"/>
                <a:cs typeface="Carlito"/>
              </a:rPr>
              <a:t>or </a:t>
            </a:r>
            <a:r>
              <a:rPr sz="2400" spc="-8" dirty="0">
                <a:solidFill>
                  <a:srgbClr val="0075B1"/>
                </a:solidFill>
                <a:latin typeface="Carlito"/>
                <a:cs typeface="Carlito"/>
              </a:rPr>
              <a:t>months, depending </a:t>
            </a:r>
            <a:r>
              <a:rPr sz="2400" dirty="0">
                <a:solidFill>
                  <a:srgbClr val="0075B1"/>
                </a:solidFill>
                <a:latin typeface="Carlito"/>
                <a:cs typeface="Carlito"/>
              </a:rPr>
              <a:t>on </a:t>
            </a:r>
            <a:r>
              <a:rPr sz="2400" spc="-8" dirty="0">
                <a:solidFill>
                  <a:srgbClr val="0075B1"/>
                </a:solidFill>
                <a:latin typeface="Carlito"/>
                <a:cs typeface="Carlito"/>
              </a:rPr>
              <a:t>what </a:t>
            </a:r>
            <a:r>
              <a:rPr sz="2400" spc="-15" dirty="0">
                <a:solidFill>
                  <a:srgbClr val="0075B1"/>
                </a:solidFill>
                <a:latin typeface="Carlito"/>
                <a:cs typeface="Carlito"/>
              </a:rPr>
              <a:t>you </a:t>
            </a:r>
            <a:r>
              <a:rPr sz="2400" spc="-8" dirty="0">
                <a:solidFill>
                  <a:srgbClr val="0075B1"/>
                </a:solidFill>
                <a:latin typeface="Carlito"/>
                <a:cs typeface="Carlito"/>
              </a:rPr>
              <a:t>find </a:t>
            </a:r>
            <a:r>
              <a:rPr sz="2400" spc="-15" dirty="0">
                <a:solidFill>
                  <a:srgbClr val="0075B1"/>
                </a:solidFill>
                <a:latin typeface="Carlito"/>
                <a:cs typeface="Carlito"/>
              </a:rPr>
              <a:t>most convenient  </a:t>
            </a:r>
            <a:r>
              <a:rPr sz="2400" spc="-23" dirty="0">
                <a:solidFill>
                  <a:srgbClr val="0075B1"/>
                </a:solidFill>
                <a:latin typeface="Carlito"/>
                <a:cs typeface="Carlito"/>
              </a:rPr>
              <a:t>for </a:t>
            </a:r>
            <a:r>
              <a:rPr sz="2400" dirty="0">
                <a:solidFill>
                  <a:srgbClr val="0075B1"/>
                </a:solidFill>
                <a:latin typeface="Carlito"/>
                <a:cs typeface="Carlito"/>
              </a:rPr>
              <a:t>the </a:t>
            </a:r>
            <a:r>
              <a:rPr sz="2400" spc="-15" dirty="0">
                <a:solidFill>
                  <a:srgbClr val="0075B1"/>
                </a:solidFill>
                <a:latin typeface="Carlito"/>
                <a:cs typeface="Carlito"/>
              </a:rPr>
              <a:t>work you are</a:t>
            </a:r>
            <a:r>
              <a:rPr sz="2400" spc="83" dirty="0">
                <a:solidFill>
                  <a:srgbClr val="0075B1"/>
                </a:solidFill>
                <a:latin typeface="Carlito"/>
                <a:cs typeface="Carlito"/>
              </a:rPr>
              <a:t> </a:t>
            </a:r>
            <a:r>
              <a:rPr sz="2400" spc="-8" dirty="0">
                <a:solidFill>
                  <a:srgbClr val="0075B1"/>
                </a:solidFill>
                <a:latin typeface="Carlito"/>
                <a:cs typeface="Carlito"/>
              </a:rPr>
              <a:t>planning.</a:t>
            </a:r>
            <a:endParaRPr sz="2400">
              <a:latin typeface="Carlito"/>
              <a:cs typeface="Carlito"/>
            </a:endParaRPr>
          </a:p>
          <a:p>
            <a:pPr marL="443865" marR="7620" indent="-425768" algn="just">
              <a:buFont typeface="Arial"/>
              <a:buChar char="•"/>
              <a:tabLst>
                <a:tab pos="444818" algn="l"/>
              </a:tabLst>
            </a:pPr>
            <a:r>
              <a:rPr sz="2400" spc="-8" dirty="0">
                <a:solidFill>
                  <a:srgbClr val="0075B1"/>
                </a:solidFill>
                <a:latin typeface="Carlito"/>
                <a:cs typeface="Carlito"/>
              </a:rPr>
              <a:t>The </a:t>
            </a:r>
            <a:r>
              <a:rPr sz="2400" spc="-15" dirty="0">
                <a:solidFill>
                  <a:srgbClr val="0075B1"/>
                </a:solidFill>
                <a:latin typeface="Carlito"/>
                <a:cs typeface="Carlito"/>
              </a:rPr>
              <a:t>tool </a:t>
            </a:r>
            <a:r>
              <a:rPr sz="2400" spc="-8" dirty="0">
                <a:solidFill>
                  <a:srgbClr val="0075B1"/>
                </a:solidFill>
                <a:latin typeface="Carlito"/>
                <a:cs typeface="Carlito"/>
              </a:rPr>
              <a:t>is </a:t>
            </a:r>
            <a:r>
              <a:rPr sz="2400" dirty="0">
                <a:solidFill>
                  <a:srgbClr val="0075B1"/>
                </a:solidFill>
                <a:latin typeface="Carlito"/>
                <a:cs typeface="Carlito"/>
              </a:rPr>
              <a:t>a </a:t>
            </a:r>
            <a:r>
              <a:rPr sz="2400" spc="-8" dirty="0">
                <a:solidFill>
                  <a:srgbClr val="0075B1"/>
                </a:solidFill>
                <a:latin typeface="Carlito"/>
                <a:cs typeface="Carlito"/>
              </a:rPr>
              <a:t>bar chart </a:t>
            </a:r>
            <a:r>
              <a:rPr sz="2400" spc="-15" dirty="0">
                <a:solidFill>
                  <a:srgbClr val="0075B1"/>
                </a:solidFill>
                <a:latin typeface="Carlito"/>
                <a:cs typeface="Carlito"/>
              </a:rPr>
              <a:t>(horizontal), </a:t>
            </a:r>
            <a:r>
              <a:rPr sz="2400" spc="-8" dirty="0">
                <a:solidFill>
                  <a:srgbClr val="0075B1"/>
                </a:solidFill>
                <a:latin typeface="Carlito"/>
                <a:cs typeface="Carlito"/>
              </a:rPr>
              <a:t>where </a:t>
            </a:r>
            <a:r>
              <a:rPr sz="2400" dirty="0">
                <a:solidFill>
                  <a:srgbClr val="0075B1"/>
                </a:solidFill>
                <a:latin typeface="Carlito"/>
                <a:cs typeface="Carlito"/>
              </a:rPr>
              <a:t>each </a:t>
            </a:r>
            <a:r>
              <a:rPr sz="2400" spc="-8" dirty="0">
                <a:solidFill>
                  <a:srgbClr val="0075B1"/>
                </a:solidFill>
                <a:latin typeface="Carlito"/>
                <a:cs typeface="Carlito"/>
              </a:rPr>
              <a:t>bar is limited by </a:t>
            </a:r>
            <a:r>
              <a:rPr sz="2400" dirty="0">
                <a:solidFill>
                  <a:srgbClr val="0075B1"/>
                </a:solidFill>
                <a:latin typeface="Carlito"/>
                <a:cs typeface="Carlito"/>
              </a:rPr>
              <a:t>the </a:t>
            </a:r>
            <a:r>
              <a:rPr sz="2400" spc="-15" dirty="0">
                <a:solidFill>
                  <a:srgbClr val="0075B1"/>
                </a:solidFill>
                <a:latin typeface="Carlito"/>
                <a:cs typeface="Carlito"/>
              </a:rPr>
              <a:t>start </a:t>
            </a:r>
            <a:r>
              <a:rPr sz="2400" dirty="0">
                <a:solidFill>
                  <a:srgbClr val="0075B1"/>
                </a:solidFill>
                <a:latin typeface="Carlito"/>
                <a:cs typeface="Carlito"/>
              </a:rPr>
              <a:t>and the end </a:t>
            </a:r>
            <a:r>
              <a:rPr sz="2400" spc="-23" dirty="0">
                <a:solidFill>
                  <a:srgbClr val="0075B1"/>
                </a:solidFill>
                <a:latin typeface="Carlito"/>
                <a:cs typeface="Carlito"/>
              </a:rPr>
              <a:t>date </a:t>
            </a:r>
            <a:r>
              <a:rPr sz="2400" dirty="0">
                <a:solidFill>
                  <a:srgbClr val="0075B1"/>
                </a:solidFill>
                <a:latin typeface="Carlito"/>
                <a:cs typeface="Carlito"/>
              </a:rPr>
              <a:t>of a </a:t>
            </a:r>
            <a:r>
              <a:rPr sz="2400" spc="-8" dirty="0">
                <a:solidFill>
                  <a:srgbClr val="0075B1"/>
                </a:solidFill>
                <a:latin typeface="Carlito"/>
                <a:cs typeface="Carlito"/>
              </a:rPr>
              <a:t>specific </a:t>
            </a:r>
            <a:r>
              <a:rPr sz="2400" spc="-23" dirty="0">
                <a:solidFill>
                  <a:srgbClr val="0075B1"/>
                </a:solidFill>
                <a:latin typeface="Carlito"/>
                <a:cs typeface="Carlito"/>
              </a:rPr>
              <a:t>activity. </a:t>
            </a:r>
            <a:r>
              <a:rPr sz="2400" spc="-8" dirty="0">
                <a:solidFill>
                  <a:srgbClr val="0075B1"/>
                </a:solidFill>
                <a:latin typeface="Carlito"/>
                <a:cs typeface="Carlito"/>
              </a:rPr>
              <a:t>The length </a:t>
            </a:r>
            <a:r>
              <a:rPr sz="2400" dirty="0">
                <a:solidFill>
                  <a:srgbClr val="0075B1"/>
                </a:solidFill>
                <a:latin typeface="Carlito"/>
                <a:cs typeface="Carlito"/>
              </a:rPr>
              <a:t>of  the </a:t>
            </a:r>
            <a:r>
              <a:rPr sz="2400" spc="-8" dirty="0">
                <a:solidFill>
                  <a:srgbClr val="0075B1"/>
                </a:solidFill>
                <a:latin typeface="Carlito"/>
                <a:cs typeface="Carlito"/>
              </a:rPr>
              <a:t>bar represents </a:t>
            </a:r>
            <a:r>
              <a:rPr sz="2400" dirty="0">
                <a:solidFill>
                  <a:srgbClr val="0075B1"/>
                </a:solidFill>
                <a:latin typeface="Carlito"/>
                <a:cs typeface="Carlito"/>
              </a:rPr>
              <a:t>the </a:t>
            </a:r>
            <a:r>
              <a:rPr sz="2400" spc="-15" dirty="0">
                <a:solidFill>
                  <a:srgbClr val="0075B1"/>
                </a:solidFill>
                <a:latin typeface="Carlito"/>
                <a:cs typeface="Carlito"/>
              </a:rPr>
              <a:t>duration </a:t>
            </a:r>
            <a:r>
              <a:rPr sz="2400" dirty="0">
                <a:solidFill>
                  <a:srgbClr val="0075B1"/>
                </a:solidFill>
                <a:latin typeface="Carlito"/>
                <a:cs typeface="Carlito"/>
              </a:rPr>
              <a:t>of the </a:t>
            </a:r>
            <a:r>
              <a:rPr sz="2400" spc="-23" dirty="0">
                <a:solidFill>
                  <a:srgbClr val="0075B1"/>
                </a:solidFill>
                <a:latin typeface="Carlito"/>
                <a:cs typeface="Carlito"/>
              </a:rPr>
              <a:t>activity. </a:t>
            </a:r>
            <a:r>
              <a:rPr sz="2400" spc="-8" dirty="0">
                <a:solidFill>
                  <a:srgbClr val="0075B1"/>
                </a:solidFill>
                <a:latin typeface="Carlito"/>
                <a:cs typeface="Carlito"/>
              </a:rPr>
              <a:t>All activities </a:t>
            </a:r>
            <a:r>
              <a:rPr sz="2400" spc="-15" dirty="0">
                <a:solidFill>
                  <a:srgbClr val="0075B1"/>
                </a:solidFill>
                <a:latin typeface="Carlito"/>
                <a:cs typeface="Carlito"/>
              </a:rPr>
              <a:t>are listed </a:t>
            </a:r>
            <a:r>
              <a:rPr sz="2400" dirty="0">
                <a:solidFill>
                  <a:srgbClr val="0075B1"/>
                </a:solidFill>
                <a:latin typeface="Carlito"/>
                <a:cs typeface="Carlito"/>
              </a:rPr>
              <a:t>on the </a:t>
            </a:r>
            <a:r>
              <a:rPr sz="2400" spc="-8" dirty="0">
                <a:solidFill>
                  <a:srgbClr val="0075B1"/>
                </a:solidFill>
                <a:latin typeface="Carlito"/>
                <a:cs typeface="Carlito"/>
              </a:rPr>
              <a:t>side, </a:t>
            </a:r>
            <a:r>
              <a:rPr sz="2400" dirty="0">
                <a:solidFill>
                  <a:srgbClr val="0075B1"/>
                </a:solidFill>
                <a:latin typeface="Carlito"/>
                <a:cs typeface="Carlito"/>
              </a:rPr>
              <a:t>and </a:t>
            </a:r>
            <a:r>
              <a:rPr sz="2400" spc="-15" dirty="0">
                <a:solidFill>
                  <a:srgbClr val="0075B1"/>
                </a:solidFill>
                <a:latin typeface="Carlito"/>
                <a:cs typeface="Carlito"/>
              </a:rPr>
              <a:t>to </a:t>
            </a:r>
            <a:r>
              <a:rPr sz="2400" dirty="0">
                <a:solidFill>
                  <a:srgbClr val="0075B1"/>
                </a:solidFill>
                <a:latin typeface="Carlito"/>
                <a:cs typeface="Carlito"/>
              </a:rPr>
              <a:t>the </a:t>
            </a:r>
            <a:r>
              <a:rPr sz="2400" spc="-8" dirty="0">
                <a:solidFill>
                  <a:srgbClr val="0075B1"/>
                </a:solidFill>
                <a:latin typeface="Carlito"/>
                <a:cs typeface="Carlito"/>
              </a:rPr>
              <a:t>right, calendar </a:t>
            </a:r>
            <a:r>
              <a:rPr sz="2400" spc="-23" dirty="0">
                <a:solidFill>
                  <a:srgbClr val="0075B1"/>
                </a:solidFill>
                <a:latin typeface="Carlito"/>
                <a:cs typeface="Carlito"/>
              </a:rPr>
              <a:t>days </a:t>
            </a:r>
            <a:r>
              <a:rPr sz="2400" spc="-15" dirty="0">
                <a:solidFill>
                  <a:srgbClr val="0075B1"/>
                </a:solidFill>
                <a:latin typeface="Carlito"/>
                <a:cs typeface="Carlito"/>
              </a:rPr>
              <a:t>are displayed.  </a:t>
            </a:r>
            <a:r>
              <a:rPr sz="2400" dirty="0">
                <a:solidFill>
                  <a:srgbClr val="0075B1"/>
                </a:solidFill>
                <a:latin typeface="Carlito"/>
                <a:cs typeface="Carlito"/>
              </a:rPr>
              <a:t>With </a:t>
            </a:r>
            <a:r>
              <a:rPr sz="2400" spc="-8" dirty="0">
                <a:solidFill>
                  <a:srgbClr val="0075B1"/>
                </a:solidFill>
                <a:latin typeface="Carlito"/>
                <a:cs typeface="Carlito"/>
              </a:rPr>
              <a:t>this </a:t>
            </a:r>
            <a:r>
              <a:rPr sz="2400" spc="-15" dirty="0">
                <a:solidFill>
                  <a:srgbClr val="0075B1"/>
                </a:solidFill>
                <a:latin typeface="Carlito"/>
                <a:cs typeface="Carlito"/>
              </a:rPr>
              <a:t>graph, </a:t>
            </a:r>
            <a:r>
              <a:rPr sz="2400" spc="-8" dirty="0">
                <a:solidFill>
                  <a:srgbClr val="0075B1"/>
                </a:solidFill>
                <a:latin typeface="Carlito"/>
                <a:cs typeface="Carlito"/>
              </a:rPr>
              <a:t>it is very </a:t>
            </a:r>
            <a:r>
              <a:rPr sz="2400" spc="-15" dirty="0">
                <a:solidFill>
                  <a:srgbClr val="0075B1"/>
                </a:solidFill>
                <a:latin typeface="Carlito"/>
                <a:cs typeface="Carlito"/>
              </a:rPr>
              <a:t>easy </a:t>
            </a:r>
            <a:r>
              <a:rPr sz="2400" spc="-23" dirty="0">
                <a:solidFill>
                  <a:srgbClr val="0075B1"/>
                </a:solidFill>
                <a:latin typeface="Carlito"/>
                <a:cs typeface="Carlito"/>
              </a:rPr>
              <a:t>to </a:t>
            </a:r>
            <a:r>
              <a:rPr sz="2400" spc="-15" dirty="0">
                <a:solidFill>
                  <a:srgbClr val="0075B1"/>
                </a:solidFill>
                <a:latin typeface="Carlito"/>
                <a:cs typeface="Carlito"/>
              </a:rPr>
              <a:t>represent </a:t>
            </a:r>
            <a:r>
              <a:rPr sz="2400" dirty="0">
                <a:solidFill>
                  <a:srgbClr val="0075B1"/>
                </a:solidFill>
                <a:latin typeface="Carlito"/>
                <a:cs typeface="Carlito"/>
              </a:rPr>
              <a:t>the </a:t>
            </a:r>
            <a:r>
              <a:rPr sz="2400" spc="-8" dirty="0">
                <a:solidFill>
                  <a:srgbClr val="0075B1"/>
                </a:solidFill>
                <a:latin typeface="Carlito"/>
                <a:cs typeface="Carlito"/>
              </a:rPr>
              <a:t>activities and </a:t>
            </a:r>
            <a:r>
              <a:rPr sz="2400" spc="-15" dirty="0">
                <a:solidFill>
                  <a:srgbClr val="0075B1"/>
                </a:solidFill>
                <a:latin typeface="Carlito"/>
                <a:cs typeface="Carlito"/>
              </a:rPr>
              <a:t>get </a:t>
            </a:r>
            <a:r>
              <a:rPr sz="2400" dirty="0">
                <a:solidFill>
                  <a:srgbClr val="0075B1"/>
                </a:solidFill>
                <a:latin typeface="Carlito"/>
                <a:cs typeface="Carlito"/>
              </a:rPr>
              <a:t>a </a:t>
            </a:r>
            <a:r>
              <a:rPr sz="2400" spc="-15" dirty="0">
                <a:solidFill>
                  <a:srgbClr val="0075B1"/>
                </a:solidFill>
                <a:latin typeface="Carlito"/>
                <a:cs typeface="Carlito"/>
              </a:rPr>
              <a:t>good feeling </a:t>
            </a:r>
            <a:r>
              <a:rPr sz="2400" dirty="0">
                <a:solidFill>
                  <a:srgbClr val="0075B1"/>
                </a:solidFill>
                <a:latin typeface="Carlito"/>
                <a:cs typeface="Carlito"/>
              </a:rPr>
              <a:t>about the </a:t>
            </a:r>
            <a:r>
              <a:rPr sz="2400" spc="-15" dirty="0">
                <a:solidFill>
                  <a:srgbClr val="0075B1"/>
                </a:solidFill>
                <a:latin typeface="Carlito"/>
                <a:cs typeface="Carlito"/>
              </a:rPr>
              <a:t>duration </a:t>
            </a:r>
            <a:r>
              <a:rPr sz="2400" spc="-8" dirty="0">
                <a:solidFill>
                  <a:srgbClr val="0075B1"/>
                </a:solidFill>
                <a:latin typeface="Carlito"/>
                <a:cs typeface="Carlito"/>
              </a:rPr>
              <a:t>and when </a:t>
            </a:r>
            <a:r>
              <a:rPr sz="2400" dirty="0">
                <a:solidFill>
                  <a:srgbClr val="0075B1"/>
                </a:solidFill>
                <a:latin typeface="Carlito"/>
                <a:cs typeface="Carlito"/>
              </a:rPr>
              <a:t>each </a:t>
            </a:r>
            <a:r>
              <a:rPr sz="2400" spc="-8" dirty="0">
                <a:solidFill>
                  <a:srgbClr val="0075B1"/>
                </a:solidFill>
                <a:latin typeface="Carlito"/>
                <a:cs typeface="Carlito"/>
              </a:rPr>
              <a:t>one is </a:t>
            </a:r>
            <a:r>
              <a:rPr sz="2400" spc="-23" dirty="0">
                <a:solidFill>
                  <a:srgbClr val="0075B1"/>
                </a:solidFill>
                <a:latin typeface="Carlito"/>
                <a:cs typeface="Carlito"/>
              </a:rPr>
              <a:t>to </a:t>
            </a:r>
            <a:r>
              <a:rPr sz="2400" spc="-8" dirty="0">
                <a:solidFill>
                  <a:srgbClr val="0075B1"/>
                </a:solidFill>
                <a:latin typeface="Carlito"/>
                <a:cs typeface="Carlito"/>
              </a:rPr>
              <a:t>be  </a:t>
            </a:r>
            <a:r>
              <a:rPr sz="2400" spc="-23" dirty="0">
                <a:solidFill>
                  <a:srgbClr val="0075B1"/>
                </a:solidFill>
                <a:latin typeface="Carlito"/>
                <a:cs typeface="Carlito"/>
              </a:rPr>
              <a:t>executed.</a:t>
            </a:r>
            <a:endParaRPr sz="2400">
              <a:latin typeface="Carlito"/>
              <a:cs typeface="Carlito"/>
            </a:endParaRPr>
          </a:p>
          <a:p>
            <a:pPr marL="443865" indent="-425768" algn="just">
              <a:buFont typeface="Arial"/>
              <a:buChar char="•"/>
              <a:tabLst>
                <a:tab pos="444818" algn="l"/>
              </a:tabLst>
            </a:pPr>
            <a:r>
              <a:rPr sz="2400" spc="-8" dirty="0">
                <a:solidFill>
                  <a:srgbClr val="0075B1"/>
                </a:solidFill>
                <a:latin typeface="Carlito"/>
                <a:cs typeface="Carlito"/>
              </a:rPr>
              <a:t>Can be used </a:t>
            </a:r>
            <a:r>
              <a:rPr sz="2400" spc="-23" dirty="0">
                <a:solidFill>
                  <a:srgbClr val="0075B1"/>
                </a:solidFill>
                <a:latin typeface="Carlito"/>
                <a:cs typeface="Carlito"/>
              </a:rPr>
              <a:t>for </a:t>
            </a:r>
            <a:r>
              <a:rPr sz="2400" spc="-8" dirty="0">
                <a:solidFill>
                  <a:srgbClr val="0075B1"/>
                </a:solidFill>
                <a:latin typeface="Carlito"/>
                <a:cs typeface="Carlito"/>
              </a:rPr>
              <a:t>monitoring, but is </a:t>
            </a:r>
            <a:r>
              <a:rPr sz="2400" dirty="0">
                <a:solidFill>
                  <a:srgbClr val="0075B1"/>
                </a:solidFill>
                <a:latin typeface="Carlito"/>
                <a:cs typeface="Carlito"/>
              </a:rPr>
              <a:t>also </a:t>
            </a:r>
            <a:r>
              <a:rPr sz="2400" spc="-8" dirty="0">
                <a:solidFill>
                  <a:srgbClr val="0075B1"/>
                </a:solidFill>
                <a:latin typeface="Carlito"/>
                <a:cs typeface="Carlito"/>
              </a:rPr>
              <a:t>extremely </a:t>
            </a:r>
            <a:r>
              <a:rPr sz="2400" spc="-15" dirty="0">
                <a:solidFill>
                  <a:srgbClr val="0075B1"/>
                </a:solidFill>
                <a:latin typeface="Carlito"/>
                <a:cs typeface="Carlito"/>
              </a:rPr>
              <a:t>helpful </a:t>
            </a:r>
            <a:r>
              <a:rPr sz="2400" spc="-8" dirty="0">
                <a:solidFill>
                  <a:srgbClr val="0075B1"/>
                </a:solidFill>
                <a:latin typeface="Carlito"/>
                <a:cs typeface="Carlito"/>
              </a:rPr>
              <a:t>during </a:t>
            </a:r>
            <a:r>
              <a:rPr sz="2400" dirty="0">
                <a:solidFill>
                  <a:srgbClr val="0075B1"/>
                </a:solidFill>
                <a:latin typeface="Carlito"/>
                <a:cs typeface="Carlito"/>
              </a:rPr>
              <a:t>the </a:t>
            </a:r>
            <a:r>
              <a:rPr sz="2400" spc="-8" dirty="0">
                <a:solidFill>
                  <a:srgbClr val="0075B1"/>
                </a:solidFill>
                <a:latin typeface="Carlito"/>
                <a:cs typeface="Carlito"/>
              </a:rPr>
              <a:t>planning phase.</a:t>
            </a:r>
            <a:endParaRPr sz="2400">
              <a:latin typeface="Carlito"/>
              <a:cs typeface="Carlito"/>
            </a:endParaRPr>
          </a:p>
          <a:p>
            <a:pPr marL="443865" indent="-425768" algn="just">
              <a:buFont typeface="Arial"/>
              <a:buChar char="•"/>
              <a:tabLst>
                <a:tab pos="444818" algn="l"/>
              </a:tabLst>
            </a:pPr>
            <a:r>
              <a:rPr sz="2400" spc="-15" dirty="0">
                <a:solidFill>
                  <a:srgbClr val="0075B1"/>
                </a:solidFill>
                <a:latin typeface="Carlito"/>
                <a:cs typeface="Carlito"/>
              </a:rPr>
              <a:t>Strongly </a:t>
            </a:r>
            <a:r>
              <a:rPr sz="2400" spc="-8" dirty="0">
                <a:solidFill>
                  <a:srgbClr val="0075B1"/>
                </a:solidFill>
                <a:latin typeface="Carlito"/>
                <a:cs typeface="Carlito"/>
              </a:rPr>
              <a:t>suggest using it </a:t>
            </a:r>
            <a:r>
              <a:rPr sz="2400" dirty="0">
                <a:solidFill>
                  <a:srgbClr val="0075B1"/>
                </a:solidFill>
                <a:latin typeface="Carlito"/>
                <a:cs typeface="Carlito"/>
              </a:rPr>
              <a:t>when </a:t>
            </a:r>
            <a:r>
              <a:rPr sz="2400" spc="-15" dirty="0">
                <a:solidFill>
                  <a:srgbClr val="0075B1"/>
                </a:solidFill>
                <a:latin typeface="Carlito"/>
                <a:cs typeface="Carlito"/>
              </a:rPr>
              <a:t>forming </a:t>
            </a:r>
            <a:r>
              <a:rPr sz="2400" dirty="0">
                <a:solidFill>
                  <a:srgbClr val="0075B1"/>
                </a:solidFill>
                <a:latin typeface="Carlito"/>
                <a:cs typeface="Carlito"/>
              </a:rPr>
              <a:t>the </a:t>
            </a:r>
            <a:r>
              <a:rPr sz="2400" spc="-15" dirty="0">
                <a:solidFill>
                  <a:srgbClr val="0075B1"/>
                </a:solidFill>
                <a:latin typeface="Carlito"/>
                <a:cs typeface="Carlito"/>
              </a:rPr>
              <a:t>project</a:t>
            </a:r>
            <a:r>
              <a:rPr sz="2400" spc="30" dirty="0">
                <a:solidFill>
                  <a:srgbClr val="0075B1"/>
                </a:solidFill>
                <a:latin typeface="Carlito"/>
                <a:cs typeface="Carlito"/>
              </a:rPr>
              <a:t> </a:t>
            </a:r>
            <a:r>
              <a:rPr sz="2400" spc="-8" dirty="0">
                <a:solidFill>
                  <a:srgbClr val="0075B1"/>
                </a:solidFill>
                <a:latin typeface="Carlito"/>
                <a:cs typeface="Carlito"/>
              </a:rPr>
              <a:t>schedule.</a:t>
            </a:r>
            <a:endParaRPr sz="2400">
              <a:latin typeface="Carlito"/>
              <a:cs typeface="Carlito"/>
            </a:endParaRPr>
          </a:p>
        </p:txBody>
      </p:sp>
      <p:sp>
        <p:nvSpPr>
          <p:cNvPr id="4" name="object 4"/>
          <p:cNvSpPr/>
          <p:nvPr/>
        </p:nvSpPr>
        <p:spPr>
          <a:xfrm>
            <a:off x="17044178" y="9644051"/>
            <a:ext cx="265748" cy="185738"/>
          </a:xfrm>
          <a:custGeom>
            <a:avLst/>
            <a:gdLst/>
            <a:ahLst/>
            <a:cxnLst/>
            <a:rect l="l" t="t" r="r" b="b"/>
            <a:pathLst>
              <a:path w="177165" h="123825">
                <a:moveTo>
                  <a:pt x="0" y="123799"/>
                </a:moveTo>
                <a:lnTo>
                  <a:pt x="176942" y="123799"/>
                </a:lnTo>
                <a:lnTo>
                  <a:pt x="176942" y="0"/>
                </a:lnTo>
                <a:lnTo>
                  <a:pt x="0" y="0"/>
                </a:lnTo>
                <a:lnTo>
                  <a:pt x="0" y="123799"/>
                </a:lnTo>
                <a:close/>
              </a:path>
            </a:pathLst>
          </a:custGeom>
          <a:solidFill>
            <a:srgbClr val="FFFFFF"/>
          </a:solidFill>
        </p:spPr>
        <p:txBody>
          <a:bodyPr wrap="square" lIns="0" tIns="0" rIns="0" bIns="0" rtlCol="0"/>
          <a:lstStyle/>
          <a:p>
            <a:endParaRPr sz="2700"/>
          </a:p>
        </p:txBody>
      </p:sp>
      <p:graphicFrame>
        <p:nvGraphicFramePr>
          <p:cNvPr id="5" name="object 5"/>
          <p:cNvGraphicFramePr>
            <a:graphicFrameLocks noGrp="1"/>
          </p:cNvGraphicFramePr>
          <p:nvPr/>
        </p:nvGraphicFramePr>
        <p:xfrm>
          <a:off x="1109852" y="4602775"/>
          <a:ext cx="16159141" cy="5213675"/>
        </p:xfrm>
        <a:graphic>
          <a:graphicData uri="http://schemas.openxmlformats.org/drawingml/2006/table">
            <a:tbl>
              <a:tblPr firstRow="1" bandRow="1">
                <a:tableStyleId>{2D5ABB26-0587-4C30-8999-92F81FD0307C}</a:tableStyleId>
              </a:tblPr>
              <a:tblGrid>
                <a:gridCol w="372808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344804">
                  <a:extLst>
                    <a:ext uri="{9D8B030D-6E8A-4147-A177-3AD203B41FA5}">
                      <a16:colId xmlns:a16="http://schemas.microsoft.com/office/drawing/2014/main" val="20002"/>
                    </a:ext>
                  </a:extLst>
                </a:gridCol>
                <a:gridCol w="437198">
                  <a:extLst>
                    <a:ext uri="{9D8B030D-6E8A-4147-A177-3AD203B41FA5}">
                      <a16:colId xmlns:a16="http://schemas.microsoft.com/office/drawing/2014/main" val="20003"/>
                    </a:ext>
                  </a:extLst>
                </a:gridCol>
                <a:gridCol w="437196">
                  <a:extLst>
                    <a:ext uri="{9D8B030D-6E8A-4147-A177-3AD203B41FA5}">
                      <a16:colId xmlns:a16="http://schemas.microsoft.com/office/drawing/2014/main" val="20004"/>
                    </a:ext>
                  </a:extLst>
                </a:gridCol>
                <a:gridCol w="437196">
                  <a:extLst>
                    <a:ext uri="{9D8B030D-6E8A-4147-A177-3AD203B41FA5}">
                      <a16:colId xmlns:a16="http://schemas.microsoft.com/office/drawing/2014/main" val="20005"/>
                    </a:ext>
                  </a:extLst>
                </a:gridCol>
                <a:gridCol w="437196">
                  <a:extLst>
                    <a:ext uri="{9D8B030D-6E8A-4147-A177-3AD203B41FA5}">
                      <a16:colId xmlns:a16="http://schemas.microsoft.com/office/drawing/2014/main" val="20006"/>
                    </a:ext>
                  </a:extLst>
                </a:gridCol>
                <a:gridCol w="437196">
                  <a:extLst>
                    <a:ext uri="{9D8B030D-6E8A-4147-A177-3AD203B41FA5}">
                      <a16:colId xmlns:a16="http://schemas.microsoft.com/office/drawing/2014/main" val="20007"/>
                    </a:ext>
                  </a:extLst>
                </a:gridCol>
                <a:gridCol w="529590">
                  <a:extLst>
                    <a:ext uri="{9D8B030D-6E8A-4147-A177-3AD203B41FA5}">
                      <a16:colId xmlns:a16="http://schemas.microsoft.com/office/drawing/2014/main" val="20008"/>
                    </a:ext>
                  </a:extLst>
                </a:gridCol>
                <a:gridCol w="529590">
                  <a:extLst>
                    <a:ext uri="{9D8B030D-6E8A-4147-A177-3AD203B41FA5}">
                      <a16:colId xmlns:a16="http://schemas.microsoft.com/office/drawing/2014/main" val="20009"/>
                    </a:ext>
                  </a:extLst>
                </a:gridCol>
                <a:gridCol w="529590">
                  <a:extLst>
                    <a:ext uri="{9D8B030D-6E8A-4147-A177-3AD203B41FA5}">
                      <a16:colId xmlns:a16="http://schemas.microsoft.com/office/drawing/2014/main" val="20010"/>
                    </a:ext>
                  </a:extLst>
                </a:gridCol>
                <a:gridCol w="436244">
                  <a:extLst>
                    <a:ext uri="{9D8B030D-6E8A-4147-A177-3AD203B41FA5}">
                      <a16:colId xmlns:a16="http://schemas.microsoft.com/office/drawing/2014/main" val="20011"/>
                    </a:ext>
                  </a:extLst>
                </a:gridCol>
                <a:gridCol w="529590">
                  <a:extLst>
                    <a:ext uri="{9D8B030D-6E8A-4147-A177-3AD203B41FA5}">
                      <a16:colId xmlns:a16="http://schemas.microsoft.com/office/drawing/2014/main" val="20012"/>
                    </a:ext>
                  </a:extLst>
                </a:gridCol>
                <a:gridCol w="529589">
                  <a:extLst>
                    <a:ext uri="{9D8B030D-6E8A-4147-A177-3AD203B41FA5}">
                      <a16:colId xmlns:a16="http://schemas.microsoft.com/office/drawing/2014/main" val="20013"/>
                    </a:ext>
                  </a:extLst>
                </a:gridCol>
                <a:gridCol w="529589">
                  <a:extLst>
                    <a:ext uri="{9D8B030D-6E8A-4147-A177-3AD203B41FA5}">
                      <a16:colId xmlns:a16="http://schemas.microsoft.com/office/drawing/2014/main" val="20014"/>
                    </a:ext>
                  </a:extLst>
                </a:gridCol>
                <a:gridCol w="437198">
                  <a:extLst>
                    <a:ext uri="{9D8B030D-6E8A-4147-A177-3AD203B41FA5}">
                      <a16:colId xmlns:a16="http://schemas.microsoft.com/office/drawing/2014/main" val="20015"/>
                    </a:ext>
                  </a:extLst>
                </a:gridCol>
                <a:gridCol w="529589">
                  <a:extLst>
                    <a:ext uri="{9D8B030D-6E8A-4147-A177-3AD203B41FA5}">
                      <a16:colId xmlns:a16="http://schemas.microsoft.com/office/drawing/2014/main" val="20016"/>
                    </a:ext>
                  </a:extLst>
                </a:gridCol>
                <a:gridCol w="529589">
                  <a:extLst>
                    <a:ext uri="{9D8B030D-6E8A-4147-A177-3AD203B41FA5}">
                      <a16:colId xmlns:a16="http://schemas.microsoft.com/office/drawing/2014/main" val="20017"/>
                    </a:ext>
                  </a:extLst>
                </a:gridCol>
                <a:gridCol w="529589">
                  <a:extLst>
                    <a:ext uri="{9D8B030D-6E8A-4147-A177-3AD203B41FA5}">
                      <a16:colId xmlns:a16="http://schemas.microsoft.com/office/drawing/2014/main" val="20018"/>
                    </a:ext>
                  </a:extLst>
                </a:gridCol>
                <a:gridCol w="529589">
                  <a:extLst>
                    <a:ext uri="{9D8B030D-6E8A-4147-A177-3AD203B41FA5}">
                      <a16:colId xmlns:a16="http://schemas.microsoft.com/office/drawing/2014/main" val="20019"/>
                    </a:ext>
                  </a:extLst>
                </a:gridCol>
                <a:gridCol w="343851">
                  <a:extLst>
                    <a:ext uri="{9D8B030D-6E8A-4147-A177-3AD203B41FA5}">
                      <a16:colId xmlns:a16="http://schemas.microsoft.com/office/drawing/2014/main" val="20020"/>
                    </a:ext>
                  </a:extLst>
                </a:gridCol>
                <a:gridCol w="436244">
                  <a:extLst>
                    <a:ext uri="{9D8B030D-6E8A-4147-A177-3AD203B41FA5}">
                      <a16:colId xmlns:a16="http://schemas.microsoft.com/office/drawing/2014/main" val="20021"/>
                    </a:ext>
                  </a:extLst>
                </a:gridCol>
                <a:gridCol w="436244">
                  <a:extLst>
                    <a:ext uri="{9D8B030D-6E8A-4147-A177-3AD203B41FA5}">
                      <a16:colId xmlns:a16="http://schemas.microsoft.com/office/drawing/2014/main" val="20022"/>
                    </a:ext>
                  </a:extLst>
                </a:gridCol>
                <a:gridCol w="436244">
                  <a:extLst>
                    <a:ext uri="{9D8B030D-6E8A-4147-A177-3AD203B41FA5}">
                      <a16:colId xmlns:a16="http://schemas.microsoft.com/office/drawing/2014/main" val="20023"/>
                    </a:ext>
                  </a:extLst>
                </a:gridCol>
                <a:gridCol w="343851">
                  <a:extLst>
                    <a:ext uri="{9D8B030D-6E8A-4147-A177-3AD203B41FA5}">
                      <a16:colId xmlns:a16="http://schemas.microsoft.com/office/drawing/2014/main" val="20024"/>
                    </a:ext>
                  </a:extLst>
                </a:gridCol>
                <a:gridCol w="436244">
                  <a:extLst>
                    <a:ext uri="{9D8B030D-6E8A-4147-A177-3AD203B41FA5}">
                      <a16:colId xmlns:a16="http://schemas.microsoft.com/office/drawing/2014/main" val="20025"/>
                    </a:ext>
                  </a:extLst>
                </a:gridCol>
                <a:gridCol w="430530">
                  <a:extLst>
                    <a:ext uri="{9D8B030D-6E8A-4147-A177-3AD203B41FA5}">
                      <a16:colId xmlns:a16="http://schemas.microsoft.com/office/drawing/2014/main" val="20026"/>
                    </a:ext>
                  </a:extLst>
                </a:gridCol>
                <a:gridCol w="258126">
                  <a:extLst>
                    <a:ext uri="{9D8B030D-6E8A-4147-A177-3AD203B41FA5}">
                      <a16:colId xmlns:a16="http://schemas.microsoft.com/office/drawing/2014/main" val="20027"/>
                    </a:ext>
                  </a:extLst>
                </a:gridCol>
              </a:tblGrid>
              <a:tr h="265536">
                <a:tc rowSpan="4">
                  <a:txBody>
                    <a:bodyPr/>
                    <a:lstStyle/>
                    <a:p>
                      <a:pPr>
                        <a:lnSpc>
                          <a:spcPct val="100000"/>
                        </a:lnSpc>
                      </a:pPr>
                      <a:endParaRPr sz="1500">
                        <a:latin typeface="Times New Roman"/>
                        <a:cs typeface="Times New Roman"/>
                      </a:endParaRPr>
                    </a:p>
                    <a:p>
                      <a:pPr>
                        <a:lnSpc>
                          <a:spcPct val="100000"/>
                        </a:lnSpc>
                        <a:spcBef>
                          <a:spcPts val="35"/>
                        </a:spcBef>
                      </a:pPr>
                      <a:endParaRPr sz="2000">
                        <a:latin typeface="Times New Roman"/>
                        <a:cs typeface="Times New Roman"/>
                      </a:endParaRPr>
                    </a:p>
                    <a:p>
                      <a:pPr marL="83820" marR="998219" indent="981710">
                        <a:lnSpc>
                          <a:spcPct val="110600"/>
                        </a:lnSpc>
                      </a:pPr>
                      <a:r>
                        <a:rPr sz="1600" u="sng" spc="20" dirty="0">
                          <a:uFill>
                            <a:solidFill>
                              <a:srgbClr val="000000"/>
                            </a:solidFill>
                          </a:uFill>
                          <a:latin typeface="Carlito"/>
                          <a:cs typeface="Carlito"/>
                        </a:rPr>
                        <a:t>A</a:t>
                      </a:r>
                      <a:r>
                        <a:rPr sz="1600" u="sng" spc="-25" dirty="0">
                          <a:uFill>
                            <a:solidFill>
                              <a:srgbClr val="000000"/>
                            </a:solidFill>
                          </a:uFill>
                          <a:latin typeface="Carlito"/>
                          <a:cs typeface="Carlito"/>
                        </a:rPr>
                        <a:t>c</a:t>
                      </a:r>
                      <a:r>
                        <a:rPr sz="1600" u="sng" dirty="0">
                          <a:uFill>
                            <a:solidFill>
                              <a:srgbClr val="000000"/>
                            </a:solidFill>
                          </a:uFill>
                          <a:latin typeface="Carlito"/>
                          <a:cs typeface="Carlito"/>
                        </a:rPr>
                        <a:t>t</a:t>
                      </a:r>
                      <a:r>
                        <a:rPr sz="1600" u="sng" spc="30" dirty="0">
                          <a:uFill>
                            <a:solidFill>
                              <a:srgbClr val="000000"/>
                            </a:solidFill>
                          </a:uFill>
                          <a:latin typeface="Carlito"/>
                          <a:cs typeface="Carlito"/>
                        </a:rPr>
                        <a:t>i</a:t>
                      </a:r>
                      <a:r>
                        <a:rPr sz="1600" u="sng" spc="10" dirty="0">
                          <a:uFill>
                            <a:solidFill>
                              <a:srgbClr val="000000"/>
                            </a:solidFill>
                          </a:uFill>
                          <a:latin typeface="Carlito"/>
                          <a:cs typeface="Carlito"/>
                        </a:rPr>
                        <a:t>v</a:t>
                      </a:r>
                      <a:r>
                        <a:rPr sz="1600" u="sng" spc="35" dirty="0">
                          <a:uFill>
                            <a:solidFill>
                              <a:srgbClr val="000000"/>
                            </a:solidFill>
                          </a:uFill>
                          <a:latin typeface="Carlito"/>
                          <a:cs typeface="Carlito"/>
                        </a:rPr>
                        <a:t>i</a:t>
                      </a:r>
                      <a:r>
                        <a:rPr sz="1600" u="sng" dirty="0">
                          <a:uFill>
                            <a:solidFill>
                              <a:srgbClr val="000000"/>
                            </a:solidFill>
                          </a:uFill>
                          <a:latin typeface="Carlito"/>
                          <a:cs typeface="Carlito"/>
                        </a:rPr>
                        <a:t>ty </a:t>
                      </a:r>
                      <a:r>
                        <a:rPr sz="1600" dirty="0">
                          <a:latin typeface="Carlito"/>
                          <a:cs typeface="Carlito"/>
                        </a:rPr>
                        <a:t> foundations prep</a:t>
                      </a:r>
                      <a:r>
                        <a:rPr sz="1600" spc="-60" dirty="0">
                          <a:latin typeface="Carlito"/>
                          <a:cs typeface="Carlito"/>
                        </a:rPr>
                        <a:t> </a:t>
                      </a:r>
                      <a:r>
                        <a:rPr sz="1600" spc="-5" dirty="0">
                          <a:latin typeface="Carlito"/>
                          <a:cs typeface="Carlito"/>
                        </a:rPr>
                        <a:t>works</a:t>
                      </a:r>
                      <a:endParaRPr sz="1600">
                        <a:latin typeface="Carlito"/>
                        <a:cs typeface="Carlito"/>
                      </a:endParaRPr>
                    </a:p>
                  </a:txBody>
                  <a:tcPr marL="0" marR="0" marT="0" marB="0">
                    <a:lnL w="9525">
                      <a:solidFill>
                        <a:srgbClr val="000000"/>
                      </a:solidFill>
                      <a:prstDash val="solid"/>
                    </a:lnL>
                    <a:lnT w="9525">
                      <a:solidFill>
                        <a:srgbClr val="000000"/>
                      </a:solidFill>
                      <a:prstDash val="solid"/>
                    </a:lnT>
                    <a:lnB w="9525">
                      <a:solidFill>
                        <a:srgbClr val="DADCDD"/>
                      </a:solidFill>
                      <a:prstDash val="solid"/>
                    </a:lnB>
                  </a:tcPr>
                </a:tc>
                <a:tc>
                  <a:txBody>
                    <a:bodyPr/>
                    <a:lstStyle/>
                    <a:p>
                      <a:pPr marL="21590">
                        <a:lnSpc>
                          <a:spcPct val="100000"/>
                        </a:lnSpc>
                        <a:spcBef>
                          <a:spcPts val="175"/>
                        </a:spcBef>
                      </a:pPr>
                      <a:r>
                        <a:rPr sz="1400" i="1" dirty="0">
                          <a:latin typeface="Carlito"/>
                          <a:cs typeface="Carlito"/>
                        </a:rPr>
                        <a:t>Month</a:t>
                      </a:r>
                      <a:endParaRPr sz="1400">
                        <a:latin typeface="Carlito"/>
                        <a:cs typeface="Carlito"/>
                      </a:endParaRPr>
                    </a:p>
                  </a:txBody>
                  <a:tcPr marL="0" marR="0" marT="33338" marB="0">
                    <a:lnT w="9525">
                      <a:solidFill>
                        <a:srgbClr val="000000"/>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gridSpan="2">
                  <a:txBody>
                    <a:bodyPr/>
                    <a:lstStyle/>
                    <a:p>
                      <a:pPr marL="74930">
                        <a:lnSpc>
                          <a:spcPct val="100000"/>
                        </a:lnSpc>
                        <a:spcBef>
                          <a:spcPts val="110"/>
                        </a:spcBef>
                      </a:pPr>
                      <a:r>
                        <a:rPr sz="1400" spc="-5" dirty="0">
                          <a:latin typeface="Carlito"/>
                          <a:cs typeface="Carlito"/>
                        </a:rPr>
                        <a:t>S</a:t>
                      </a:r>
                      <a:r>
                        <a:rPr sz="1400" spc="-35" dirty="0">
                          <a:latin typeface="Carlito"/>
                          <a:cs typeface="Carlito"/>
                        </a:rPr>
                        <a:t>e</a:t>
                      </a:r>
                      <a:r>
                        <a:rPr sz="1400" spc="5" dirty="0">
                          <a:latin typeface="Carlito"/>
                          <a:cs typeface="Carlito"/>
                        </a:rPr>
                        <a:t>p</a:t>
                      </a:r>
                      <a:r>
                        <a:rPr sz="1400" spc="-30" dirty="0">
                          <a:latin typeface="Carlito"/>
                          <a:cs typeface="Carlito"/>
                        </a:rPr>
                        <a:t>t</a:t>
                      </a:r>
                      <a:r>
                        <a:rPr sz="1400" spc="-35" dirty="0">
                          <a:latin typeface="Carlito"/>
                          <a:cs typeface="Carlito"/>
                        </a:rPr>
                        <a:t>e</a:t>
                      </a:r>
                      <a:r>
                        <a:rPr sz="1400" spc="-30" dirty="0">
                          <a:latin typeface="Carlito"/>
                          <a:cs typeface="Carlito"/>
                        </a:rPr>
                        <a:t>m</a:t>
                      </a:r>
                      <a:r>
                        <a:rPr sz="1400" spc="5" dirty="0">
                          <a:latin typeface="Carlito"/>
                          <a:cs typeface="Carlito"/>
                        </a:rPr>
                        <a:t>b</a:t>
                      </a:r>
                      <a:r>
                        <a:rPr sz="1400" spc="-35" dirty="0">
                          <a:latin typeface="Carlito"/>
                          <a:cs typeface="Carlito"/>
                        </a:rPr>
                        <a:t>e</a:t>
                      </a:r>
                      <a:r>
                        <a:rPr sz="1400" dirty="0">
                          <a:latin typeface="Carlito"/>
                          <a:cs typeface="Carlito"/>
                        </a:rPr>
                        <a:t>r</a:t>
                      </a:r>
                      <a:endParaRPr sz="1400">
                        <a:latin typeface="Carlito"/>
                        <a:cs typeface="Carlito"/>
                      </a:endParaRPr>
                    </a:p>
                  </a:txBody>
                  <a:tcPr marL="0" marR="0" marT="20955" marB="0">
                    <a:lnT w="9525">
                      <a:solidFill>
                        <a:srgbClr val="000000"/>
                      </a:solidFill>
                      <a:prstDash val="solid"/>
                    </a:lnT>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gridSpan="2">
                  <a:txBody>
                    <a:bodyPr/>
                    <a:lstStyle/>
                    <a:p>
                      <a:pPr marL="48260">
                        <a:lnSpc>
                          <a:spcPct val="100000"/>
                        </a:lnSpc>
                        <a:spcBef>
                          <a:spcPts val="110"/>
                        </a:spcBef>
                      </a:pPr>
                      <a:r>
                        <a:rPr sz="1400" dirty="0">
                          <a:latin typeface="Carlito"/>
                          <a:cs typeface="Carlito"/>
                        </a:rPr>
                        <a:t>October</a:t>
                      </a:r>
                      <a:endParaRPr sz="1400">
                        <a:latin typeface="Carlito"/>
                        <a:cs typeface="Carlito"/>
                      </a:endParaRPr>
                    </a:p>
                  </a:txBody>
                  <a:tcPr marL="0" marR="0" marT="20955" marB="0">
                    <a:lnT w="9525">
                      <a:solidFill>
                        <a:srgbClr val="000000"/>
                      </a:solidFill>
                      <a:prstDash val="solid"/>
                    </a:lnT>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gridSpan="2">
                  <a:txBody>
                    <a:bodyPr/>
                    <a:lstStyle/>
                    <a:p>
                      <a:pPr marL="146050">
                        <a:lnSpc>
                          <a:spcPct val="100000"/>
                        </a:lnSpc>
                        <a:spcBef>
                          <a:spcPts val="110"/>
                        </a:spcBef>
                      </a:pPr>
                      <a:r>
                        <a:rPr sz="1400" spc="-15" dirty="0">
                          <a:latin typeface="Carlito"/>
                          <a:cs typeface="Carlito"/>
                        </a:rPr>
                        <a:t>November</a:t>
                      </a:r>
                      <a:endParaRPr sz="1400">
                        <a:latin typeface="Carlito"/>
                        <a:cs typeface="Carlito"/>
                      </a:endParaRPr>
                    </a:p>
                  </a:txBody>
                  <a:tcPr marL="0" marR="0" marT="20955" marB="0">
                    <a:lnT w="9525">
                      <a:solidFill>
                        <a:srgbClr val="000000"/>
                      </a:solidFill>
                      <a:prstDash val="solid"/>
                    </a:lnT>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gridSpan="3">
                  <a:txBody>
                    <a:bodyPr/>
                    <a:lstStyle/>
                    <a:p>
                      <a:pPr marL="322580">
                        <a:lnSpc>
                          <a:spcPct val="100000"/>
                        </a:lnSpc>
                        <a:spcBef>
                          <a:spcPts val="110"/>
                        </a:spcBef>
                      </a:pPr>
                      <a:r>
                        <a:rPr sz="1400" spc="-15" dirty="0">
                          <a:latin typeface="Carlito"/>
                          <a:cs typeface="Carlito"/>
                        </a:rPr>
                        <a:t>December</a:t>
                      </a:r>
                      <a:endParaRPr sz="1400">
                        <a:latin typeface="Carlito"/>
                        <a:cs typeface="Carlito"/>
                      </a:endParaRPr>
                    </a:p>
                  </a:txBody>
                  <a:tcPr marL="0" marR="0" marT="20955" marB="0">
                    <a:lnT w="9525">
                      <a:solidFill>
                        <a:srgbClr val="000000"/>
                      </a:solidFill>
                      <a:prstDash val="solid"/>
                    </a:lnT>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gridSpan="2">
                  <a:txBody>
                    <a:bodyPr/>
                    <a:lstStyle/>
                    <a:p>
                      <a:pPr marL="136525">
                        <a:lnSpc>
                          <a:spcPct val="100000"/>
                        </a:lnSpc>
                        <a:spcBef>
                          <a:spcPts val="110"/>
                        </a:spcBef>
                      </a:pPr>
                      <a:r>
                        <a:rPr sz="1400" spc="20" dirty="0">
                          <a:latin typeface="Carlito"/>
                          <a:cs typeface="Carlito"/>
                        </a:rPr>
                        <a:t>January</a:t>
                      </a:r>
                      <a:endParaRPr sz="1400">
                        <a:latin typeface="Carlito"/>
                        <a:cs typeface="Carlito"/>
                      </a:endParaRPr>
                    </a:p>
                  </a:txBody>
                  <a:tcPr marL="0" marR="0" marT="20955" marB="0">
                    <a:lnT w="9525">
                      <a:solidFill>
                        <a:srgbClr val="000000"/>
                      </a:solidFill>
                      <a:prstDash val="solid"/>
                    </a:lnT>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T w="9525">
                      <a:solidFill>
                        <a:srgbClr val="000000"/>
                      </a:solidFill>
                      <a:prstDash val="solid"/>
                    </a:lnT>
                  </a:tcPr>
                </a:tc>
                <a:tc gridSpan="3">
                  <a:txBody>
                    <a:bodyPr/>
                    <a:lstStyle/>
                    <a:p>
                      <a:pPr marL="189865">
                        <a:lnSpc>
                          <a:spcPct val="100000"/>
                        </a:lnSpc>
                        <a:spcBef>
                          <a:spcPts val="110"/>
                        </a:spcBef>
                      </a:pPr>
                      <a:r>
                        <a:rPr sz="1400" spc="10" dirty="0">
                          <a:latin typeface="Carlito"/>
                          <a:cs typeface="Carlito"/>
                        </a:rPr>
                        <a:t>February</a:t>
                      </a:r>
                      <a:endParaRPr sz="1400">
                        <a:latin typeface="Carlito"/>
                        <a:cs typeface="Carlito"/>
                      </a:endParaRPr>
                    </a:p>
                  </a:txBody>
                  <a:tcPr marL="0" marR="0" marT="20955" marB="0">
                    <a:lnT w="9525">
                      <a:solidFill>
                        <a:srgbClr val="000000"/>
                      </a:solidFill>
                      <a:prstDash val="solid"/>
                    </a:lnT>
                  </a:tcPr>
                </a:tc>
                <a:tc hMerge="1">
                  <a:txBody>
                    <a:bodyPr/>
                    <a:lstStyle/>
                    <a:p>
                      <a:endParaRPr/>
                    </a:p>
                  </a:txBody>
                  <a:tcPr marL="0" marR="0" marT="0" marB="0"/>
                </a:tc>
                <a:tc hMerge="1">
                  <a:txBody>
                    <a:bodyPr/>
                    <a:lstStyle/>
                    <a:p>
                      <a:endParaRPr/>
                    </a:p>
                  </a:txBody>
                  <a:tcPr marL="0" marR="0" marT="0" marB="0"/>
                </a:tc>
                <a:tc rowSpan="20">
                  <a:txBody>
                    <a:bodyPr/>
                    <a:lstStyle/>
                    <a:p>
                      <a:pPr>
                        <a:lnSpc>
                          <a:spcPct val="100000"/>
                        </a:lnSpc>
                      </a:pPr>
                      <a:endParaRPr sz="2000">
                        <a:latin typeface="Times New Roman"/>
                        <a:cs typeface="Times New Roman"/>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65095">
                <a:tc vMerge="1">
                  <a:txBody>
                    <a:bodyPr/>
                    <a:lstStyle/>
                    <a:p>
                      <a:endParaRPr/>
                    </a:p>
                  </a:txBody>
                  <a:tcPr marL="0" marR="0" marT="0" marB="0">
                    <a:lnL w="9525">
                      <a:solidFill>
                        <a:srgbClr val="000000"/>
                      </a:solidFill>
                      <a:prstDash val="solid"/>
                    </a:lnL>
                    <a:lnT w="9525">
                      <a:solidFill>
                        <a:srgbClr val="000000"/>
                      </a:solidFill>
                      <a:prstDash val="solid"/>
                    </a:lnT>
                    <a:lnB w="9525">
                      <a:solidFill>
                        <a:srgbClr val="DADCDD"/>
                      </a:solidFill>
                      <a:prstDash val="solid"/>
                    </a:lnB>
                  </a:tcPr>
                </a:tc>
                <a:tc>
                  <a:txBody>
                    <a:bodyPr/>
                    <a:lstStyle/>
                    <a:p>
                      <a:pPr marL="21590">
                        <a:lnSpc>
                          <a:spcPts val="1045"/>
                        </a:lnSpc>
                        <a:spcBef>
                          <a:spcPts val="245"/>
                        </a:spcBef>
                      </a:pPr>
                      <a:r>
                        <a:rPr sz="1400" i="1" spc="-5" dirty="0">
                          <a:latin typeface="Carlito"/>
                          <a:cs typeface="Carlito"/>
                        </a:rPr>
                        <a:t>Date</a:t>
                      </a:r>
                      <a:endParaRPr sz="1400">
                        <a:latin typeface="Carlito"/>
                        <a:cs typeface="Carlito"/>
                      </a:endParaRPr>
                    </a:p>
                  </a:txBody>
                  <a:tcPr marL="0" marR="0" marT="46673" marB="0">
                    <a:lnR w="9525">
                      <a:solidFill>
                        <a:srgbClr val="DADCDD"/>
                      </a:solidFill>
                      <a:prstDash val="solid"/>
                    </a:lnR>
                    <a:lnT w="9525">
                      <a:solidFill>
                        <a:srgbClr val="DADCDD"/>
                      </a:solidFill>
                      <a:prstDash val="solid"/>
                    </a:lnT>
                    <a:lnB w="9525">
                      <a:solidFill>
                        <a:srgbClr val="DADCDD"/>
                      </a:solidFill>
                      <a:prstDash val="solid"/>
                    </a:lnB>
                  </a:tcPr>
                </a:tc>
                <a:tc>
                  <a:txBody>
                    <a:bodyPr/>
                    <a:lstStyle/>
                    <a:p>
                      <a:pPr algn="ctr">
                        <a:lnSpc>
                          <a:spcPct val="100000"/>
                        </a:lnSpc>
                        <a:spcBef>
                          <a:spcPts val="110"/>
                        </a:spcBef>
                      </a:pPr>
                      <a:r>
                        <a:rPr sz="1400" spc="5" dirty="0">
                          <a:latin typeface="Carlito"/>
                          <a:cs typeface="Carlito"/>
                        </a:rPr>
                        <a:t>9/3</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9/10</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9/17</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9/24</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10/1</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10/8</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10/15</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10/22</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10/29</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11/5</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11/12</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11/19</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11/26</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12/3</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12/10</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12/17</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12/24</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5" dirty="0">
                          <a:latin typeface="Carlito"/>
                          <a:cs typeface="Carlito"/>
                        </a:rPr>
                        <a:t>12/31</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marL="30480">
                        <a:lnSpc>
                          <a:spcPct val="100000"/>
                        </a:lnSpc>
                        <a:spcBef>
                          <a:spcPts val="110"/>
                        </a:spcBef>
                      </a:pPr>
                      <a:r>
                        <a:rPr sz="1400" spc="5" dirty="0">
                          <a:latin typeface="Carlito"/>
                          <a:cs typeface="Carlito"/>
                        </a:rPr>
                        <a:t>1/7</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1/14</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1/21</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1/28</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marL="30480">
                        <a:lnSpc>
                          <a:spcPct val="100000"/>
                        </a:lnSpc>
                        <a:spcBef>
                          <a:spcPts val="110"/>
                        </a:spcBef>
                      </a:pPr>
                      <a:r>
                        <a:rPr sz="1400" spc="5" dirty="0">
                          <a:latin typeface="Carlito"/>
                          <a:cs typeface="Carlito"/>
                        </a:rPr>
                        <a:t>2/4</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gn="ctr">
                        <a:lnSpc>
                          <a:spcPct val="100000"/>
                        </a:lnSpc>
                        <a:spcBef>
                          <a:spcPts val="110"/>
                        </a:spcBef>
                      </a:pPr>
                      <a:r>
                        <a:rPr sz="1400" spc="10" dirty="0">
                          <a:latin typeface="Carlito"/>
                          <a:cs typeface="Carlito"/>
                        </a:rPr>
                        <a:t>2/11</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marL="635" algn="ctr">
                        <a:lnSpc>
                          <a:spcPct val="100000"/>
                        </a:lnSpc>
                        <a:spcBef>
                          <a:spcPts val="110"/>
                        </a:spcBef>
                      </a:pPr>
                      <a:r>
                        <a:rPr sz="1400" spc="10" dirty="0">
                          <a:latin typeface="Carlito"/>
                          <a:cs typeface="Carlito"/>
                        </a:rPr>
                        <a:t>2/18</a:t>
                      </a:r>
                      <a:endParaRPr sz="1400">
                        <a:latin typeface="Carlito"/>
                        <a:cs typeface="Carlito"/>
                      </a:endParaRPr>
                    </a:p>
                  </a:txBody>
                  <a:tcPr marL="0" marR="0" marT="20955" marB="0">
                    <a:lnL w="9525">
                      <a:solidFill>
                        <a:srgbClr val="DADCDD"/>
                      </a:solidFill>
                      <a:prstDash val="solid"/>
                    </a:lnL>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65536">
                <a:tc vMerge="1">
                  <a:txBody>
                    <a:bodyPr/>
                    <a:lstStyle/>
                    <a:p>
                      <a:endParaRPr/>
                    </a:p>
                  </a:txBody>
                  <a:tcPr marL="0" marR="0" marT="0" marB="0">
                    <a:lnL w="9525">
                      <a:solidFill>
                        <a:srgbClr val="000000"/>
                      </a:solidFill>
                      <a:prstDash val="solid"/>
                    </a:lnL>
                    <a:lnT w="9525">
                      <a:solidFill>
                        <a:srgbClr val="000000"/>
                      </a:solidFill>
                      <a:prstDash val="solid"/>
                    </a:lnT>
                    <a:lnB w="9525">
                      <a:solidFill>
                        <a:srgbClr val="DADCDD"/>
                      </a:solidFill>
                      <a:prstDash val="solid"/>
                    </a:lnB>
                  </a:tcPr>
                </a:tc>
                <a:tc>
                  <a:txBody>
                    <a:bodyPr/>
                    <a:lstStyle/>
                    <a:p>
                      <a:pPr marL="21590">
                        <a:lnSpc>
                          <a:spcPct val="100000"/>
                        </a:lnSpc>
                        <a:spcBef>
                          <a:spcPts val="180"/>
                        </a:spcBef>
                      </a:pPr>
                      <a:r>
                        <a:rPr sz="1400" i="1" spc="-15" dirty="0">
                          <a:latin typeface="Carlito"/>
                          <a:cs typeface="Carlito"/>
                        </a:rPr>
                        <a:t>week</a:t>
                      </a:r>
                      <a:r>
                        <a:rPr sz="1400" i="1" spc="-25" dirty="0">
                          <a:latin typeface="Carlito"/>
                          <a:cs typeface="Carlito"/>
                        </a:rPr>
                        <a:t> </a:t>
                      </a:r>
                      <a:r>
                        <a:rPr sz="1400" i="1" dirty="0">
                          <a:latin typeface="Carlito"/>
                          <a:cs typeface="Carlito"/>
                        </a:rPr>
                        <a:t>n</a:t>
                      </a:r>
                      <a:endParaRPr sz="1400">
                        <a:latin typeface="Carlito"/>
                        <a:cs typeface="Carlito"/>
                      </a:endParaRPr>
                    </a:p>
                  </a:txBody>
                  <a:tcPr marL="0" marR="0" marT="34290" marB="0">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3335" algn="ctr">
                        <a:lnSpc>
                          <a:spcPct val="100000"/>
                        </a:lnSpc>
                        <a:spcBef>
                          <a:spcPts val="110"/>
                        </a:spcBef>
                      </a:pPr>
                      <a:r>
                        <a:rPr sz="1400" i="1" dirty="0">
                          <a:latin typeface="Carlito"/>
                          <a:cs typeface="Carlito"/>
                        </a:rPr>
                        <a:t>1</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marR="4445" algn="ctr">
                        <a:lnSpc>
                          <a:spcPct val="100000"/>
                        </a:lnSpc>
                        <a:spcBef>
                          <a:spcPts val="110"/>
                        </a:spcBef>
                      </a:pPr>
                      <a:r>
                        <a:rPr sz="1400" i="1" dirty="0">
                          <a:latin typeface="Carlito"/>
                          <a:cs typeface="Carlito"/>
                        </a:rPr>
                        <a:t>2</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marR="4445" algn="ctr">
                        <a:lnSpc>
                          <a:spcPct val="100000"/>
                        </a:lnSpc>
                        <a:spcBef>
                          <a:spcPts val="110"/>
                        </a:spcBef>
                      </a:pPr>
                      <a:r>
                        <a:rPr sz="1400" i="1" dirty="0">
                          <a:latin typeface="Carlito"/>
                          <a:cs typeface="Carlito"/>
                        </a:rPr>
                        <a:t>3</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4445" algn="ctr">
                        <a:lnSpc>
                          <a:spcPct val="100000"/>
                        </a:lnSpc>
                        <a:spcBef>
                          <a:spcPts val="110"/>
                        </a:spcBef>
                      </a:pPr>
                      <a:r>
                        <a:rPr sz="1400" i="1" dirty="0">
                          <a:latin typeface="Carlito"/>
                          <a:cs typeface="Carlito"/>
                        </a:rPr>
                        <a:t>4</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5080" algn="ctr">
                        <a:lnSpc>
                          <a:spcPct val="100000"/>
                        </a:lnSpc>
                        <a:spcBef>
                          <a:spcPts val="110"/>
                        </a:spcBef>
                      </a:pPr>
                      <a:r>
                        <a:rPr sz="1400" i="1" dirty="0">
                          <a:latin typeface="Carlito"/>
                          <a:cs typeface="Carlito"/>
                        </a:rPr>
                        <a:t>5</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4445" algn="ctr">
                        <a:lnSpc>
                          <a:spcPct val="100000"/>
                        </a:lnSpc>
                        <a:spcBef>
                          <a:spcPts val="110"/>
                        </a:spcBef>
                      </a:pPr>
                      <a:r>
                        <a:rPr sz="1400" i="1" dirty="0">
                          <a:latin typeface="Carlito"/>
                          <a:cs typeface="Carlito"/>
                        </a:rPr>
                        <a:t>6</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3970" algn="ctr">
                        <a:lnSpc>
                          <a:spcPct val="100000"/>
                        </a:lnSpc>
                        <a:spcBef>
                          <a:spcPts val="110"/>
                        </a:spcBef>
                      </a:pPr>
                      <a:r>
                        <a:rPr sz="1400" i="1" dirty="0">
                          <a:latin typeface="Carlito"/>
                          <a:cs typeface="Carlito"/>
                        </a:rPr>
                        <a:t>7</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3335" algn="ctr">
                        <a:lnSpc>
                          <a:spcPct val="100000"/>
                        </a:lnSpc>
                        <a:spcBef>
                          <a:spcPts val="110"/>
                        </a:spcBef>
                      </a:pPr>
                      <a:r>
                        <a:rPr sz="1400" i="1" dirty="0">
                          <a:latin typeface="Carlito"/>
                          <a:cs typeface="Carlito"/>
                        </a:rPr>
                        <a:t>8</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3335" algn="ctr">
                        <a:lnSpc>
                          <a:spcPct val="100000"/>
                        </a:lnSpc>
                        <a:spcBef>
                          <a:spcPts val="110"/>
                        </a:spcBef>
                      </a:pPr>
                      <a:r>
                        <a:rPr sz="1400" i="1" dirty="0">
                          <a:latin typeface="Carlito"/>
                          <a:cs typeface="Carlito"/>
                        </a:rPr>
                        <a:t>9</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9525" algn="ctr">
                        <a:lnSpc>
                          <a:spcPct val="100000"/>
                        </a:lnSpc>
                        <a:spcBef>
                          <a:spcPts val="110"/>
                        </a:spcBef>
                      </a:pPr>
                      <a:r>
                        <a:rPr sz="1400" i="1" spc="25" dirty="0">
                          <a:latin typeface="Carlito"/>
                          <a:cs typeface="Carlito"/>
                        </a:rPr>
                        <a:t>10</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635" algn="ctr">
                        <a:lnSpc>
                          <a:spcPct val="100000"/>
                        </a:lnSpc>
                        <a:spcBef>
                          <a:spcPts val="110"/>
                        </a:spcBef>
                      </a:pPr>
                      <a:r>
                        <a:rPr sz="1400" i="1" spc="25" dirty="0">
                          <a:latin typeface="Carlito"/>
                          <a:cs typeface="Carlito"/>
                        </a:rPr>
                        <a:t>11</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635" algn="ctr">
                        <a:lnSpc>
                          <a:spcPct val="100000"/>
                        </a:lnSpc>
                        <a:spcBef>
                          <a:spcPts val="110"/>
                        </a:spcBef>
                      </a:pPr>
                      <a:r>
                        <a:rPr sz="1400" i="1" spc="25" dirty="0">
                          <a:latin typeface="Carlito"/>
                          <a:cs typeface="Carlito"/>
                        </a:rPr>
                        <a:t>12</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635" algn="ctr">
                        <a:lnSpc>
                          <a:spcPct val="100000"/>
                        </a:lnSpc>
                        <a:spcBef>
                          <a:spcPts val="110"/>
                        </a:spcBef>
                      </a:pPr>
                      <a:r>
                        <a:rPr sz="1400" i="1" spc="25" dirty="0">
                          <a:latin typeface="Carlito"/>
                          <a:cs typeface="Carlito"/>
                        </a:rPr>
                        <a:t>13</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0160" algn="ctr">
                        <a:lnSpc>
                          <a:spcPct val="100000"/>
                        </a:lnSpc>
                        <a:spcBef>
                          <a:spcPts val="110"/>
                        </a:spcBef>
                      </a:pPr>
                      <a:r>
                        <a:rPr sz="1400" i="1" spc="25" dirty="0">
                          <a:latin typeface="Carlito"/>
                          <a:cs typeface="Carlito"/>
                        </a:rPr>
                        <a:t>14</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270" algn="ctr">
                        <a:lnSpc>
                          <a:spcPct val="100000"/>
                        </a:lnSpc>
                        <a:spcBef>
                          <a:spcPts val="110"/>
                        </a:spcBef>
                      </a:pPr>
                      <a:r>
                        <a:rPr sz="1400" i="1" spc="25" dirty="0">
                          <a:latin typeface="Carlito"/>
                          <a:cs typeface="Carlito"/>
                        </a:rPr>
                        <a:t>15</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270" algn="ctr">
                        <a:lnSpc>
                          <a:spcPct val="100000"/>
                        </a:lnSpc>
                        <a:spcBef>
                          <a:spcPts val="110"/>
                        </a:spcBef>
                      </a:pPr>
                      <a:r>
                        <a:rPr sz="1400" i="1" spc="25" dirty="0">
                          <a:latin typeface="Carlito"/>
                          <a:cs typeface="Carlito"/>
                        </a:rPr>
                        <a:t>16</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270" algn="ctr">
                        <a:lnSpc>
                          <a:spcPct val="100000"/>
                        </a:lnSpc>
                        <a:spcBef>
                          <a:spcPts val="110"/>
                        </a:spcBef>
                      </a:pPr>
                      <a:r>
                        <a:rPr sz="1400" i="1" spc="25" dirty="0">
                          <a:latin typeface="Carlito"/>
                          <a:cs typeface="Carlito"/>
                        </a:rPr>
                        <a:t>17</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270" algn="ctr">
                        <a:lnSpc>
                          <a:spcPct val="100000"/>
                        </a:lnSpc>
                        <a:spcBef>
                          <a:spcPts val="110"/>
                        </a:spcBef>
                      </a:pPr>
                      <a:r>
                        <a:rPr sz="1400" i="1" spc="25" dirty="0">
                          <a:latin typeface="Carlito"/>
                          <a:cs typeface="Carlito"/>
                        </a:rPr>
                        <a:t>18</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L="48260">
                        <a:lnSpc>
                          <a:spcPct val="100000"/>
                        </a:lnSpc>
                        <a:spcBef>
                          <a:spcPts val="110"/>
                        </a:spcBef>
                      </a:pPr>
                      <a:r>
                        <a:rPr sz="1400" i="1" spc="25" dirty="0">
                          <a:latin typeface="Carlito"/>
                          <a:cs typeface="Carlito"/>
                        </a:rPr>
                        <a:t>19</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9525" algn="ctr">
                        <a:lnSpc>
                          <a:spcPct val="100000"/>
                        </a:lnSpc>
                        <a:spcBef>
                          <a:spcPts val="110"/>
                        </a:spcBef>
                      </a:pPr>
                      <a:r>
                        <a:rPr sz="1400" i="1" spc="25" dirty="0">
                          <a:latin typeface="Carlito"/>
                          <a:cs typeface="Carlito"/>
                        </a:rPr>
                        <a:t>20</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9525" algn="ctr">
                        <a:lnSpc>
                          <a:spcPct val="100000"/>
                        </a:lnSpc>
                        <a:spcBef>
                          <a:spcPts val="110"/>
                        </a:spcBef>
                      </a:pPr>
                      <a:r>
                        <a:rPr sz="1400" i="1" spc="25" dirty="0">
                          <a:latin typeface="Carlito"/>
                          <a:cs typeface="Carlito"/>
                        </a:rPr>
                        <a:t>21</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10160" algn="ctr">
                        <a:lnSpc>
                          <a:spcPct val="100000"/>
                        </a:lnSpc>
                        <a:spcBef>
                          <a:spcPts val="110"/>
                        </a:spcBef>
                      </a:pPr>
                      <a:r>
                        <a:rPr sz="1400" i="1" spc="25" dirty="0">
                          <a:latin typeface="Carlito"/>
                          <a:cs typeface="Carlito"/>
                        </a:rPr>
                        <a:t>22</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L="48260">
                        <a:lnSpc>
                          <a:spcPct val="100000"/>
                        </a:lnSpc>
                        <a:spcBef>
                          <a:spcPts val="110"/>
                        </a:spcBef>
                      </a:pPr>
                      <a:r>
                        <a:rPr sz="1400" i="1" spc="25" dirty="0">
                          <a:latin typeface="Carlito"/>
                          <a:cs typeface="Carlito"/>
                        </a:rPr>
                        <a:t>23</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9525" algn="ctr">
                        <a:lnSpc>
                          <a:spcPct val="100000"/>
                        </a:lnSpc>
                        <a:spcBef>
                          <a:spcPts val="110"/>
                        </a:spcBef>
                      </a:pPr>
                      <a:r>
                        <a:rPr sz="1400" i="1" spc="25" dirty="0">
                          <a:latin typeface="Carlito"/>
                          <a:cs typeface="Carlito"/>
                        </a:rPr>
                        <a:t>24</a:t>
                      </a:r>
                      <a:endParaRPr sz="1400">
                        <a:latin typeface="Carlito"/>
                        <a:cs typeface="Carlito"/>
                      </a:endParaRPr>
                    </a:p>
                  </a:txBody>
                  <a:tcPr marL="0" marR="0" marT="20955"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marR="5080" algn="ctr">
                        <a:lnSpc>
                          <a:spcPct val="100000"/>
                        </a:lnSpc>
                        <a:spcBef>
                          <a:spcPts val="110"/>
                        </a:spcBef>
                      </a:pPr>
                      <a:r>
                        <a:rPr sz="1400" i="1" spc="25" dirty="0">
                          <a:latin typeface="Carlito"/>
                          <a:cs typeface="Carlito"/>
                        </a:rPr>
                        <a:t>25</a:t>
                      </a:r>
                      <a:endParaRPr sz="1400">
                        <a:latin typeface="Carlito"/>
                        <a:cs typeface="Carlito"/>
                      </a:endParaRPr>
                    </a:p>
                  </a:txBody>
                  <a:tcPr marL="0" marR="0" marT="20955"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65095">
                <a:tc vMerge="1">
                  <a:txBody>
                    <a:bodyPr/>
                    <a:lstStyle/>
                    <a:p>
                      <a:endParaRPr/>
                    </a:p>
                  </a:txBody>
                  <a:tcPr marL="0" marR="0" marT="0" marB="0">
                    <a:lnL w="9525">
                      <a:solidFill>
                        <a:srgbClr val="000000"/>
                      </a:solidFill>
                      <a:prstDash val="solid"/>
                    </a:lnL>
                    <a:lnT w="9525">
                      <a:solidFill>
                        <a:srgbClr val="000000"/>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gridSpan="2">
                  <a:txBody>
                    <a:bodyPr/>
                    <a:lstStyle/>
                    <a:p>
                      <a:pPr>
                        <a:lnSpc>
                          <a:spcPct val="100000"/>
                        </a:lnSpc>
                      </a:pPr>
                      <a:endParaRPr sz="1500">
                        <a:latin typeface="Times New Roman"/>
                        <a:cs typeface="Times New Roman"/>
                      </a:endParaRPr>
                    </a:p>
                  </a:txBody>
                  <a:tcPr marL="0" marR="0" marT="0" marB="0">
                    <a:solidFill>
                      <a:srgbClr val="8DB4E1"/>
                    </a:solidFill>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265536">
                <a:tc>
                  <a:txBody>
                    <a:bodyPr/>
                    <a:lstStyle/>
                    <a:p>
                      <a:pPr marL="83820">
                        <a:lnSpc>
                          <a:spcPct val="100000"/>
                        </a:lnSpc>
                        <a:spcBef>
                          <a:spcPts val="25"/>
                        </a:spcBef>
                      </a:pPr>
                      <a:r>
                        <a:rPr sz="1600" spc="5" dirty="0">
                          <a:latin typeface="Carlito"/>
                          <a:cs typeface="Carlito"/>
                        </a:rPr>
                        <a:t>position </a:t>
                      </a:r>
                      <a:r>
                        <a:rPr sz="1600" spc="-5" dirty="0">
                          <a:latin typeface="Carlito"/>
                          <a:cs typeface="Carlito"/>
                        </a:rPr>
                        <a:t>the door</a:t>
                      </a:r>
                      <a:r>
                        <a:rPr sz="1600" spc="-70" dirty="0">
                          <a:latin typeface="Carlito"/>
                          <a:cs typeface="Carlito"/>
                        </a:rPr>
                        <a:t> </a:t>
                      </a:r>
                      <a:r>
                        <a:rPr sz="1600" dirty="0">
                          <a:latin typeface="Carlito"/>
                          <a:cs typeface="Carlito"/>
                        </a:rPr>
                        <a:t>frames</a:t>
                      </a:r>
                      <a:endParaRPr sz="1600">
                        <a:latin typeface="Carlito"/>
                        <a:cs typeface="Carlito"/>
                      </a:endParaRPr>
                    </a:p>
                  </a:txBody>
                  <a:tcPr marL="0" marR="0" marT="4763"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solidFill>
                      <a:srgbClr val="8DB4E1"/>
                    </a:solidFill>
                  </a:tcPr>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65095">
                <a:tc>
                  <a:txBody>
                    <a:bodyPr/>
                    <a:lstStyle/>
                    <a:p>
                      <a:pPr marL="83820">
                        <a:lnSpc>
                          <a:spcPct val="100000"/>
                        </a:lnSpc>
                        <a:spcBef>
                          <a:spcPts val="25"/>
                        </a:spcBef>
                      </a:pPr>
                      <a:r>
                        <a:rPr sz="1600" spc="-5" dirty="0">
                          <a:latin typeface="Carlito"/>
                          <a:cs typeface="Carlito"/>
                        </a:rPr>
                        <a:t>showroom </a:t>
                      </a:r>
                      <a:r>
                        <a:rPr sz="1600" spc="10" dirty="0">
                          <a:latin typeface="Carlito"/>
                          <a:cs typeface="Carlito"/>
                        </a:rPr>
                        <a:t>floor</a:t>
                      </a:r>
                      <a:r>
                        <a:rPr sz="1600" spc="-75" dirty="0">
                          <a:latin typeface="Carlito"/>
                          <a:cs typeface="Carlito"/>
                        </a:rPr>
                        <a:t> </a:t>
                      </a:r>
                      <a:r>
                        <a:rPr sz="1600" spc="-5" dirty="0">
                          <a:latin typeface="Carlito"/>
                          <a:cs typeface="Carlito"/>
                        </a:rPr>
                        <a:t>works</a:t>
                      </a:r>
                      <a:endParaRPr sz="1600">
                        <a:latin typeface="Carlito"/>
                        <a:cs typeface="Carlito"/>
                      </a:endParaRPr>
                    </a:p>
                  </a:txBody>
                  <a:tcPr marL="0" marR="0" marT="4763"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gridSpan="2">
                  <a:txBody>
                    <a:bodyPr/>
                    <a:lstStyle/>
                    <a:p>
                      <a:pPr>
                        <a:lnSpc>
                          <a:spcPct val="100000"/>
                        </a:lnSpc>
                      </a:pPr>
                      <a:endParaRPr sz="1500">
                        <a:latin typeface="Times New Roman"/>
                        <a:cs typeface="Times New Roman"/>
                      </a:endParaRPr>
                    </a:p>
                  </a:txBody>
                  <a:tcPr marL="0" marR="0" marT="0" marB="0">
                    <a:solidFill>
                      <a:srgbClr val="8DB4E1"/>
                    </a:solidFill>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265536">
                <a:tc>
                  <a:txBody>
                    <a:bodyPr/>
                    <a:lstStyle/>
                    <a:p>
                      <a:pPr marL="83820">
                        <a:lnSpc>
                          <a:spcPct val="100000"/>
                        </a:lnSpc>
                        <a:spcBef>
                          <a:spcPts val="30"/>
                        </a:spcBef>
                      </a:pPr>
                      <a:r>
                        <a:rPr sz="1600" spc="10" dirty="0">
                          <a:latin typeface="Carlito"/>
                          <a:cs typeface="Carlito"/>
                        </a:rPr>
                        <a:t>build</a:t>
                      </a:r>
                      <a:r>
                        <a:rPr sz="1600" spc="-30" dirty="0">
                          <a:latin typeface="Carlito"/>
                          <a:cs typeface="Carlito"/>
                        </a:rPr>
                        <a:t> </a:t>
                      </a:r>
                      <a:r>
                        <a:rPr sz="1600" spc="10" dirty="0">
                          <a:latin typeface="Carlito"/>
                          <a:cs typeface="Carlito"/>
                        </a:rPr>
                        <a:t>walls</a:t>
                      </a:r>
                      <a:endParaRPr sz="1600">
                        <a:latin typeface="Carlito"/>
                        <a:cs typeface="Carlito"/>
                      </a:endParaRPr>
                    </a:p>
                  </a:txBody>
                  <a:tcPr marL="0" marR="0" marT="5715"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B w="9525">
                      <a:solidFill>
                        <a:srgbClr val="DADCDD"/>
                      </a:solidFill>
                      <a:prstDash val="solid"/>
                    </a:lnB>
                  </a:tcPr>
                </a:tc>
                <a:tc gridSpan="8">
                  <a:txBody>
                    <a:bodyPr/>
                    <a:lstStyle/>
                    <a:p>
                      <a:pPr>
                        <a:lnSpc>
                          <a:spcPct val="100000"/>
                        </a:lnSpc>
                      </a:pPr>
                      <a:endParaRPr sz="1500">
                        <a:latin typeface="Times New Roman"/>
                        <a:cs typeface="Times New Roman"/>
                      </a:endParaRPr>
                    </a:p>
                  </a:txBody>
                  <a:tcPr marL="0" marR="0" marT="0" marB="0">
                    <a:solidFill>
                      <a:srgbClr val="8DB4E1"/>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265095">
                <a:tc>
                  <a:txBody>
                    <a:bodyPr/>
                    <a:lstStyle/>
                    <a:p>
                      <a:pPr marL="83820">
                        <a:lnSpc>
                          <a:spcPct val="100000"/>
                        </a:lnSpc>
                        <a:spcBef>
                          <a:spcPts val="30"/>
                        </a:spcBef>
                      </a:pPr>
                      <a:r>
                        <a:rPr sz="1600" spc="5" dirty="0">
                          <a:latin typeface="Carlito"/>
                          <a:cs typeface="Carlito"/>
                        </a:rPr>
                        <a:t>install</a:t>
                      </a:r>
                      <a:r>
                        <a:rPr sz="1600" dirty="0">
                          <a:latin typeface="Carlito"/>
                          <a:cs typeface="Carlito"/>
                        </a:rPr>
                        <a:t> </a:t>
                      </a:r>
                      <a:r>
                        <a:rPr sz="1600" spc="-10" dirty="0">
                          <a:latin typeface="Carlito"/>
                          <a:cs typeface="Carlito"/>
                        </a:rPr>
                        <a:t>bathrooms</a:t>
                      </a:r>
                      <a:endParaRPr sz="1600">
                        <a:latin typeface="Carlito"/>
                        <a:cs typeface="Carlito"/>
                      </a:endParaRPr>
                    </a:p>
                  </a:txBody>
                  <a:tcPr marL="0" marR="0" marT="5715"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B w="9525">
                      <a:solidFill>
                        <a:srgbClr val="DADCDD"/>
                      </a:solidFill>
                      <a:prstDash val="solid"/>
                    </a:lnB>
                  </a:tcPr>
                </a:tc>
                <a:tc gridSpan="2">
                  <a:txBody>
                    <a:bodyPr/>
                    <a:lstStyle/>
                    <a:p>
                      <a:pPr>
                        <a:lnSpc>
                          <a:spcPct val="100000"/>
                        </a:lnSpc>
                      </a:pPr>
                      <a:endParaRPr sz="1500">
                        <a:latin typeface="Times New Roman"/>
                        <a:cs typeface="Times New Roman"/>
                      </a:endParaRPr>
                    </a:p>
                  </a:txBody>
                  <a:tcPr marL="0" marR="0" marT="0" marB="0">
                    <a:solidFill>
                      <a:srgbClr val="8DB4E1"/>
                    </a:solidFill>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r h="265536">
                <a:tc>
                  <a:txBody>
                    <a:bodyPr/>
                    <a:lstStyle/>
                    <a:p>
                      <a:pPr marL="83820">
                        <a:lnSpc>
                          <a:spcPct val="100000"/>
                        </a:lnSpc>
                        <a:spcBef>
                          <a:spcPts val="25"/>
                        </a:spcBef>
                      </a:pPr>
                      <a:r>
                        <a:rPr sz="1600" spc="10" dirty="0">
                          <a:latin typeface="Carlito"/>
                          <a:cs typeface="Carlito"/>
                        </a:rPr>
                        <a:t>build</a:t>
                      </a:r>
                      <a:r>
                        <a:rPr sz="1600" spc="-30" dirty="0">
                          <a:latin typeface="Carlito"/>
                          <a:cs typeface="Carlito"/>
                        </a:rPr>
                        <a:t> </a:t>
                      </a:r>
                      <a:r>
                        <a:rPr sz="1600" spc="-10" dirty="0">
                          <a:latin typeface="Carlito"/>
                          <a:cs typeface="Carlito"/>
                        </a:rPr>
                        <a:t>roof</a:t>
                      </a:r>
                      <a:endParaRPr sz="1600">
                        <a:latin typeface="Carlito"/>
                        <a:cs typeface="Carlito"/>
                      </a:endParaRPr>
                    </a:p>
                  </a:txBody>
                  <a:tcPr marL="0" marR="0" marT="4763"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gridSpan="4">
                  <a:txBody>
                    <a:bodyPr/>
                    <a:lstStyle/>
                    <a:p>
                      <a:pPr>
                        <a:lnSpc>
                          <a:spcPct val="100000"/>
                        </a:lnSpc>
                      </a:pPr>
                      <a:endParaRPr sz="1500">
                        <a:latin typeface="Times New Roman"/>
                        <a:cs typeface="Times New Roman"/>
                      </a:endParaRPr>
                    </a:p>
                  </a:txBody>
                  <a:tcPr marL="0" marR="0" marT="0" marB="0">
                    <a:solidFill>
                      <a:srgbClr val="8DB4E1"/>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8"/>
                  </a:ext>
                </a:extLst>
              </a:tr>
              <a:tr h="265095">
                <a:tc>
                  <a:txBody>
                    <a:bodyPr/>
                    <a:lstStyle/>
                    <a:p>
                      <a:pPr marL="83820">
                        <a:lnSpc>
                          <a:spcPct val="100000"/>
                        </a:lnSpc>
                        <a:spcBef>
                          <a:spcPts val="25"/>
                        </a:spcBef>
                      </a:pPr>
                      <a:r>
                        <a:rPr sz="1600" spc="5" dirty="0">
                          <a:latin typeface="Carlito"/>
                          <a:cs typeface="Carlito"/>
                        </a:rPr>
                        <a:t>install </a:t>
                      </a:r>
                      <a:r>
                        <a:rPr sz="1600" spc="-5" dirty="0">
                          <a:latin typeface="Carlito"/>
                          <a:cs typeface="Carlito"/>
                        </a:rPr>
                        <a:t>doors </a:t>
                      </a:r>
                      <a:r>
                        <a:rPr sz="1600" spc="-10" dirty="0">
                          <a:latin typeface="Carlito"/>
                          <a:cs typeface="Carlito"/>
                        </a:rPr>
                        <a:t>and</a:t>
                      </a:r>
                      <a:r>
                        <a:rPr sz="1600" spc="-50" dirty="0">
                          <a:latin typeface="Carlito"/>
                          <a:cs typeface="Carlito"/>
                        </a:rPr>
                        <a:t> </a:t>
                      </a:r>
                      <a:r>
                        <a:rPr sz="1600" spc="5" dirty="0">
                          <a:latin typeface="Carlito"/>
                          <a:cs typeface="Carlito"/>
                        </a:rPr>
                        <a:t>windows</a:t>
                      </a:r>
                      <a:endParaRPr sz="1600">
                        <a:latin typeface="Carlito"/>
                        <a:cs typeface="Carlito"/>
                      </a:endParaRPr>
                    </a:p>
                  </a:txBody>
                  <a:tcPr marL="0" marR="0" marT="4763"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solidFill>
                      <a:srgbClr val="8DB4E1"/>
                    </a:solidFill>
                  </a:tcPr>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9"/>
                  </a:ext>
                </a:extLst>
              </a:tr>
              <a:tr h="265536">
                <a:tc>
                  <a:txBody>
                    <a:bodyPr/>
                    <a:lstStyle/>
                    <a:p>
                      <a:pPr marL="83820">
                        <a:lnSpc>
                          <a:spcPct val="100000"/>
                        </a:lnSpc>
                        <a:spcBef>
                          <a:spcPts val="30"/>
                        </a:spcBef>
                      </a:pPr>
                      <a:r>
                        <a:rPr sz="1600" spc="5" dirty="0">
                          <a:latin typeface="Carlito"/>
                          <a:cs typeface="Carlito"/>
                        </a:rPr>
                        <a:t>install </a:t>
                      </a:r>
                      <a:r>
                        <a:rPr sz="1600" spc="10" dirty="0">
                          <a:latin typeface="Carlito"/>
                          <a:cs typeface="Carlito"/>
                        </a:rPr>
                        <a:t>lights </a:t>
                      </a:r>
                      <a:r>
                        <a:rPr sz="1600" spc="-10" dirty="0">
                          <a:latin typeface="Carlito"/>
                          <a:cs typeface="Carlito"/>
                        </a:rPr>
                        <a:t>and </a:t>
                      </a:r>
                      <a:r>
                        <a:rPr sz="1600" dirty="0">
                          <a:latin typeface="Carlito"/>
                          <a:cs typeface="Carlito"/>
                        </a:rPr>
                        <a:t>complete </a:t>
                      </a:r>
                      <a:r>
                        <a:rPr sz="1600" spc="15" dirty="0">
                          <a:latin typeface="Carlito"/>
                          <a:cs typeface="Carlito"/>
                        </a:rPr>
                        <a:t>ceiling</a:t>
                      </a:r>
                      <a:r>
                        <a:rPr sz="1600" spc="-90" dirty="0">
                          <a:latin typeface="Carlito"/>
                          <a:cs typeface="Carlito"/>
                        </a:rPr>
                        <a:t> </a:t>
                      </a:r>
                      <a:r>
                        <a:rPr sz="1600" spc="-5" dirty="0">
                          <a:latin typeface="Carlito"/>
                          <a:cs typeface="Carlito"/>
                        </a:rPr>
                        <a:t>works</a:t>
                      </a:r>
                      <a:endParaRPr sz="1600">
                        <a:latin typeface="Carlito"/>
                        <a:cs typeface="Carlito"/>
                      </a:endParaRPr>
                    </a:p>
                  </a:txBody>
                  <a:tcPr marL="0" marR="0" marT="5715"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gridSpan="2">
                  <a:txBody>
                    <a:bodyPr/>
                    <a:lstStyle/>
                    <a:p>
                      <a:pPr>
                        <a:lnSpc>
                          <a:spcPct val="100000"/>
                        </a:lnSpc>
                      </a:pPr>
                      <a:endParaRPr sz="1500">
                        <a:latin typeface="Times New Roman"/>
                        <a:cs typeface="Times New Roman"/>
                      </a:endParaRPr>
                    </a:p>
                  </a:txBody>
                  <a:tcPr marL="0" marR="0" marT="0" marB="0">
                    <a:solidFill>
                      <a:srgbClr val="8DB4E1"/>
                    </a:solidFill>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0"/>
                  </a:ext>
                </a:extLst>
              </a:tr>
              <a:tr h="265095">
                <a:tc>
                  <a:txBody>
                    <a:bodyPr/>
                    <a:lstStyle/>
                    <a:p>
                      <a:pPr marL="83820">
                        <a:lnSpc>
                          <a:spcPct val="100000"/>
                        </a:lnSpc>
                        <a:spcBef>
                          <a:spcPts val="30"/>
                        </a:spcBef>
                      </a:pPr>
                      <a:r>
                        <a:rPr sz="1600" dirty="0">
                          <a:latin typeface="Carlito"/>
                          <a:cs typeface="Carlito"/>
                        </a:rPr>
                        <a:t>Install </a:t>
                      </a:r>
                      <a:r>
                        <a:rPr sz="1600" spc="10" dirty="0">
                          <a:latin typeface="Carlito"/>
                          <a:cs typeface="Carlito"/>
                        </a:rPr>
                        <a:t>pipes</a:t>
                      </a:r>
                      <a:r>
                        <a:rPr sz="1600" spc="-25" dirty="0">
                          <a:latin typeface="Carlito"/>
                          <a:cs typeface="Carlito"/>
                        </a:rPr>
                        <a:t> </a:t>
                      </a:r>
                      <a:r>
                        <a:rPr sz="1600" spc="15" dirty="0">
                          <a:latin typeface="Carlito"/>
                          <a:cs typeface="Carlito"/>
                        </a:rPr>
                        <a:t>(utilities)</a:t>
                      </a:r>
                      <a:endParaRPr sz="1600">
                        <a:latin typeface="Carlito"/>
                        <a:cs typeface="Carlito"/>
                      </a:endParaRPr>
                    </a:p>
                  </a:txBody>
                  <a:tcPr marL="0" marR="0" marT="5715"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B w="9525">
                      <a:solidFill>
                        <a:srgbClr val="DADCDD"/>
                      </a:solidFill>
                      <a:prstDash val="solid"/>
                    </a:lnB>
                  </a:tcPr>
                </a:tc>
                <a:tc gridSpan="3">
                  <a:txBody>
                    <a:bodyPr/>
                    <a:lstStyle/>
                    <a:p>
                      <a:pPr>
                        <a:lnSpc>
                          <a:spcPct val="100000"/>
                        </a:lnSpc>
                      </a:pPr>
                      <a:endParaRPr sz="1500">
                        <a:latin typeface="Times New Roman"/>
                        <a:cs typeface="Times New Roman"/>
                      </a:endParaRPr>
                    </a:p>
                  </a:txBody>
                  <a:tcPr marL="0" marR="0" marT="0" marB="0">
                    <a:solidFill>
                      <a:srgbClr val="8DB4E1"/>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1"/>
                  </a:ext>
                </a:extLst>
              </a:tr>
              <a:tr h="265536">
                <a:tc>
                  <a:txBody>
                    <a:bodyPr/>
                    <a:lstStyle/>
                    <a:p>
                      <a:pPr marL="83820">
                        <a:lnSpc>
                          <a:spcPct val="100000"/>
                        </a:lnSpc>
                        <a:spcBef>
                          <a:spcPts val="25"/>
                        </a:spcBef>
                      </a:pPr>
                      <a:r>
                        <a:rPr sz="1600" spc="5" dirty="0">
                          <a:latin typeface="Carlito"/>
                          <a:cs typeface="Carlito"/>
                        </a:rPr>
                        <a:t>Paint outside</a:t>
                      </a:r>
                      <a:r>
                        <a:rPr sz="1600" spc="-40" dirty="0">
                          <a:latin typeface="Carlito"/>
                          <a:cs typeface="Carlito"/>
                        </a:rPr>
                        <a:t> </a:t>
                      </a:r>
                      <a:r>
                        <a:rPr sz="1600" spc="10" dirty="0">
                          <a:latin typeface="Carlito"/>
                          <a:cs typeface="Carlito"/>
                        </a:rPr>
                        <a:t>walls</a:t>
                      </a:r>
                      <a:endParaRPr sz="1600">
                        <a:latin typeface="Carlito"/>
                        <a:cs typeface="Carlito"/>
                      </a:endParaRPr>
                    </a:p>
                  </a:txBody>
                  <a:tcPr marL="0" marR="0" marT="4763"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B w="9525">
                      <a:solidFill>
                        <a:srgbClr val="DADCDD"/>
                      </a:solidFill>
                      <a:prstDash val="solid"/>
                    </a:lnB>
                  </a:tcPr>
                </a:tc>
                <a:tc rowSpan="2" gridSpan="2">
                  <a:txBody>
                    <a:bodyPr/>
                    <a:lstStyle/>
                    <a:p>
                      <a:pPr>
                        <a:lnSpc>
                          <a:spcPct val="100000"/>
                        </a:lnSpc>
                      </a:pPr>
                      <a:endParaRPr sz="2000">
                        <a:latin typeface="Times New Roman"/>
                        <a:cs typeface="Times New Roman"/>
                      </a:endParaRPr>
                    </a:p>
                  </a:txBody>
                  <a:tcPr marL="0" marR="0" marT="0" marB="0">
                    <a:solidFill>
                      <a:srgbClr val="8DB4E1"/>
                    </a:solidFill>
                  </a:tcPr>
                </a:tc>
                <a:tc rowSpan="2"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2"/>
                  </a:ext>
                </a:extLst>
              </a:tr>
              <a:tr h="265086">
                <a:tc>
                  <a:txBody>
                    <a:bodyPr/>
                    <a:lstStyle/>
                    <a:p>
                      <a:pPr marL="83820">
                        <a:lnSpc>
                          <a:spcPct val="100000"/>
                        </a:lnSpc>
                        <a:spcBef>
                          <a:spcPts val="25"/>
                        </a:spcBef>
                      </a:pPr>
                      <a:r>
                        <a:rPr sz="1600" spc="-5" dirty="0">
                          <a:latin typeface="Carlito"/>
                          <a:cs typeface="Carlito"/>
                        </a:rPr>
                        <a:t>decorate </a:t>
                      </a:r>
                      <a:r>
                        <a:rPr sz="1600" spc="-10" dirty="0">
                          <a:latin typeface="Carlito"/>
                          <a:cs typeface="Carlito"/>
                        </a:rPr>
                        <a:t>and </a:t>
                      </a:r>
                      <a:r>
                        <a:rPr sz="1600" spc="5" dirty="0">
                          <a:latin typeface="Carlito"/>
                          <a:cs typeface="Carlito"/>
                        </a:rPr>
                        <a:t>position</a:t>
                      </a:r>
                      <a:r>
                        <a:rPr sz="1600" spc="-45" dirty="0">
                          <a:latin typeface="Carlito"/>
                          <a:cs typeface="Carlito"/>
                        </a:rPr>
                        <a:t> </a:t>
                      </a:r>
                      <a:r>
                        <a:rPr sz="1600" spc="5" dirty="0">
                          <a:latin typeface="Carlito"/>
                          <a:cs typeface="Carlito"/>
                        </a:rPr>
                        <a:t>interiors</a:t>
                      </a:r>
                      <a:endParaRPr sz="1600">
                        <a:latin typeface="Carlito"/>
                        <a:cs typeface="Carlito"/>
                      </a:endParaRPr>
                    </a:p>
                  </a:txBody>
                  <a:tcPr marL="0" marR="0" marT="4763"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gridSpan="2" vMerge="1">
                  <a:txBody>
                    <a:bodyPr/>
                    <a:lstStyle/>
                    <a:p>
                      <a:endParaRPr/>
                    </a:p>
                  </a:txBody>
                  <a:tcPr marL="0" marR="0" marT="0" marB="0">
                    <a:solidFill>
                      <a:srgbClr val="8DB4E1"/>
                    </a:solidFill>
                  </a:tcPr>
                </a:tc>
                <a:tc hMerge="1" v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3"/>
                  </a:ext>
                </a:extLst>
              </a:tr>
              <a:tr h="265536">
                <a:tc>
                  <a:txBody>
                    <a:bodyPr/>
                    <a:lstStyle/>
                    <a:p>
                      <a:pPr marL="83820">
                        <a:lnSpc>
                          <a:spcPct val="100000"/>
                        </a:lnSpc>
                        <a:spcBef>
                          <a:spcPts val="25"/>
                        </a:spcBef>
                      </a:pPr>
                      <a:r>
                        <a:rPr sz="1600" spc="-5" dirty="0">
                          <a:latin typeface="Carlito"/>
                          <a:cs typeface="Carlito"/>
                        </a:rPr>
                        <a:t>recruit</a:t>
                      </a:r>
                      <a:r>
                        <a:rPr sz="1600" spc="-40" dirty="0">
                          <a:latin typeface="Carlito"/>
                          <a:cs typeface="Carlito"/>
                        </a:rPr>
                        <a:t> </a:t>
                      </a:r>
                      <a:r>
                        <a:rPr sz="1600" spc="5" dirty="0">
                          <a:latin typeface="Carlito"/>
                          <a:cs typeface="Carlito"/>
                        </a:rPr>
                        <a:t>personnel</a:t>
                      </a:r>
                      <a:endParaRPr sz="1600">
                        <a:latin typeface="Carlito"/>
                        <a:cs typeface="Carlito"/>
                      </a:endParaRPr>
                    </a:p>
                  </a:txBody>
                  <a:tcPr marL="0" marR="0" marT="4763"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gridSpan="8">
                  <a:txBody>
                    <a:bodyPr/>
                    <a:lstStyle/>
                    <a:p>
                      <a:pPr>
                        <a:lnSpc>
                          <a:spcPct val="100000"/>
                        </a:lnSpc>
                      </a:pPr>
                      <a:endParaRPr sz="1500">
                        <a:latin typeface="Times New Roman"/>
                        <a:cs typeface="Times New Roman"/>
                      </a:endParaRPr>
                    </a:p>
                  </a:txBody>
                  <a:tcPr marL="0" marR="0" marT="0" marB="0">
                    <a:solidFill>
                      <a:srgbClr val="C4D69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4"/>
                  </a:ext>
                </a:extLst>
              </a:tr>
              <a:tr h="265095">
                <a:tc>
                  <a:txBody>
                    <a:bodyPr/>
                    <a:lstStyle/>
                    <a:p>
                      <a:pPr marL="83820">
                        <a:lnSpc>
                          <a:spcPct val="100000"/>
                        </a:lnSpc>
                        <a:spcBef>
                          <a:spcPts val="25"/>
                        </a:spcBef>
                      </a:pPr>
                      <a:r>
                        <a:rPr sz="1600" spc="-5" dirty="0">
                          <a:latin typeface="Carlito"/>
                          <a:cs typeface="Carlito"/>
                        </a:rPr>
                        <a:t>train</a:t>
                      </a:r>
                      <a:r>
                        <a:rPr sz="1600" spc="-30" dirty="0">
                          <a:latin typeface="Carlito"/>
                          <a:cs typeface="Carlito"/>
                        </a:rPr>
                        <a:t> </a:t>
                      </a:r>
                      <a:r>
                        <a:rPr sz="1600" spc="5" dirty="0">
                          <a:latin typeface="Carlito"/>
                          <a:cs typeface="Carlito"/>
                        </a:rPr>
                        <a:t>personnel</a:t>
                      </a:r>
                      <a:endParaRPr sz="1600">
                        <a:latin typeface="Carlito"/>
                        <a:cs typeface="Carlito"/>
                      </a:endParaRPr>
                    </a:p>
                  </a:txBody>
                  <a:tcPr marL="0" marR="0" marT="4763"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gridSpan="2">
                  <a:txBody>
                    <a:bodyPr/>
                    <a:lstStyle/>
                    <a:p>
                      <a:pPr>
                        <a:lnSpc>
                          <a:spcPct val="100000"/>
                        </a:lnSpc>
                      </a:pPr>
                      <a:endParaRPr sz="1500">
                        <a:latin typeface="Times New Roman"/>
                        <a:cs typeface="Times New Roman"/>
                      </a:endParaRPr>
                    </a:p>
                  </a:txBody>
                  <a:tcPr marL="0" marR="0" marT="0" marB="0">
                    <a:solidFill>
                      <a:srgbClr val="C4D69B"/>
                    </a:solidFill>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5"/>
                  </a:ext>
                </a:extLst>
              </a:tr>
              <a:tr h="265536">
                <a:tc>
                  <a:txBody>
                    <a:bodyPr/>
                    <a:lstStyle/>
                    <a:p>
                      <a:pPr marL="83820">
                        <a:lnSpc>
                          <a:spcPct val="100000"/>
                        </a:lnSpc>
                        <a:spcBef>
                          <a:spcPts val="30"/>
                        </a:spcBef>
                      </a:pPr>
                      <a:r>
                        <a:rPr sz="1600" spc="10" dirty="0">
                          <a:latin typeface="Carlito"/>
                          <a:cs typeface="Carlito"/>
                        </a:rPr>
                        <a:t>select </a:t>
                      </a:r>
                      <a:r>
                        <a:rPr sz="1600" spc="-10" dirty="0">
                          <a:latin typeface="Carlito"/>
                          <a:cs typeface="Carlito"/>
                        </a:rPr>
                        <a:t>and </a:t>
                      </a:r>
                      <a:r>
                        <a:rPr sz="1600" dirty="0">
                          <a:latin typeface="Carlito"/>
                          <a:cs typeface="Carlito"/>
                        </a:rPr>
                        <a:t>order </a:t>
                      </a:r>
                      <a:r>
                        <a:rPr sz="1600" spc="-20" dirty="0">
                          <a:latin typeface="Carlito"/>
                          <a:cs typeface="Carlito"/>
                        </a:rPr>
                        <a:t>cars </a:t>
                      </a:r>
                      <a:r>
                        <a:rPr sz="1600" spc="5" dirty="0">
                          <a:latin typeface="Carlito"/>
                          <a:cs typeface="Carlito"/>
                        </a:rPr>
                        <a:t>for </a:t>
                      </a:r>
                      <a:r>
                        <a:rPr sz="1600" spc="-5" dirty="0">
                          <a:latin typeface="Carlito"/>
                          <a:cs typeface="Carlito"/>
                        </a:rPr>
                        <a:t>the</a:t>
                      </a:r>
                      <a:r>
                        <a:rPr sz="1600" spc="-160" dirty="0">
                          <a:latin typeface="Carlito"/>
                          <a:cs typeface="Carlito"/>
                        </a:rPr>
                        <a:t> </a:t>
                      </a:r>
                      <a:r>
                        <a:rPr sz="1600" spc="-5" dirty="0">
                          <a:latin typeface="Carlito"/>
                          <a:cs typeface="Carlito"/>
                        </a:rPr>
                        <a:t>showroom</a:t>
                      </a:r>
                      <a:endParaRPr sz="1600">
                        <a:latin typeface="Carlito"/>
                        <a:cs typeface="Carlito"/>
                      </a:endParaRPr>
                    </a:p>
                  </a:txBody>
                  <a:tcPr marL="0" marR="0" marT="5715"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solidFill>
                      <a:srgbClr val="DA9593"/>
                    </a:solidFill>
                  </a:tcPr>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6"/>
                  </a:ext>
                </a:extLst>
              </a:tr>
              <a:tr h="265095">
                <a:tc>
                  <a:txBody>
                    <a:bodyPr/>
                    <a:lstStyle/>
                    <a:p>
                      <a:pPr marL="83820">
                        <a:lnSpc>
                          <a:spcPct val="100000"/>
                        </a:lnSpc>
                        <a:spcBef>
                          <a:spcPts val="25"/>
                        </a:spcBef>
                      </a:pPr>
                      <a:r>
                        <a:rPr sz="1600" spc="15" dirty="0">
                          <a:latin typeface="Carlito"/>
                          <a:cs typeface="Carlito"/>
                        </a:rPr>
                        <a:t>delivery </a:t>
                      </a:r>
                      <a:r>
                        <a:rPr sz="1600" spc="-5" dirty="0">
                          <a:latin typeface="Carlito"/>
                          <a:cs typeface="Carlito"/>
                        </a:rPr>
                        <a:t>of</a:t>
                      </a:r>
                      <a:r>
                        <a:rPr sz="1600" spc="-45" dirty="0">
                          <a:latin typeface="Carlito"/>
                          <a:cs typeface="Carlito"/>
                        </a:rPr>
                        <a:t> </a:t>
                      </a:r>
                      <a:r>
                        <a:rPr sz="1600" spc="-20" dirty="0">
                          <a:latin typeface="Carlito"/>
                          <a:cs typeface="Carlito"/>
                        </a:rPr>
                        <a:t>cars</a:t>
                      </a:r>
                      <a:endParaRPr sz="1600">
                        <a:latin typeface="Carlito"/>
                        <a:cs typeface="Carlito"/>
                      </a:endParaRPr>
                    </a:p>
                  </a:txBody>
                  <a:tcPr marL="0" marR="0" marT="4763"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gridSpan="14">
                  <a:txBody>
                    <a:bodyPr/>
                    <a:lstStyle/>
                    <a:p>
                      <a:pPr>
                        <a:lnSpc>
                          <a:spcPct val="100000"/>
                        </a:lnSpc>
                      </a:pPr>
                      <a:endParaRPr sz="1500">
                        <a:latin typeface="Times New Roman"/>
                        <a:cs typeface="Times New Roman"/>
                      </a:endParaRPr>
                    </a:p>
                  </a:txBody>
                  <a:tcPr marL="0" marR="0" marT="0" marB="0">
                    <a:solidFill>
                      <a:srgbClr val="DA9593"/>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7"/>
                  </a:ext>
                </a:extLst>
              </a:tr>
              <a:tr h="265538">
                <a:tc>
                  <a:txBody>
                    <a:bodyPr/>
                    <a:lstStyle/>
                    <a:p>
                      <a:pPr marL="83820">
                        <a:lnSpc>
                          <a:spcPct val="100000"/>
                        </a:lnSpc>
                        <a:spcBef>
                          <a:spcPts val="30"/>
                        </a:spcBef>
                      </a:pPr>
                      <a:r>
                        <a:rPr sz="1600" spc="5" dirty="0">
                          <a:latin typeface="Carlito"/>
                          <a:cs typeface="Carlito"/>
                        </a:rPr>
                        <a:t>Position </a:t>
                      </a:r>
                      <a:r>
                        <a:rPr sz="1600" spc="-20" dirty="0">
                          <a:latin typeface="Carlito"/>
                          <a:cs typeface="Carlito"/>
                        </a:rPr>
                        <a:t>cars </a:t>
                      </a:r>
                      <a:r>
                        <a:rPr sz="1600" spc="15" dirty="0">
                          <a:latin typeface="Carlito"/>
                          <a:cs typeface="Carlito"/>
                        </a:rPr>
                        <a:t>in </a:t>
                      </a:r>
                      <a:r>
                        <a:rPr sz="1600" spc="-5" dirty="0">
                          <a:latin typeface="Carlito"/>
                          <a:cs typeface="Carlito"/>
                        </a:rPr>
                        <a:t>the</a:t>
                      </a:r>
                      <a:r>
                        <a:rPr sz="1600" spc="-75" dirty="0">
                          <a:latin typeface="Carlito"/>
                          <a:cs typeface="Carlito"/>
                        </a:rPr>
                        <a:t> </a:t>
                      </a:r>
                      <a:r>
                        <a:rPr sz="1600" spc="-5" dirty="0">
                          <a:latin typeface="Carlito"/>
                          <a:cs typeface="Carlito"/>
                        </a:rPr>
                        <a:t>showroom</a:t>
                      </a:r>
                      <a:endParaRPr sz="1600">
                        <a:latin typeface="Carlito"/>
                        <a:cs typeface="Carlito"/>
                      </a:endParaRPr>
                    </a:p>
                  </a:txBody>
                  <a:tcPr marL="0" marR="0" marT="5715" marB="0">
                    <a:lnL w="9525">
                      <a:solidFill>
                        <a:srgbClr val="000000"/>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solidFill>
                      <a:srgbClr val="DA9593"/>
                    </a:solidFill>
                  </a:tcPr>
                </a:tc>
                <a:tc>
                  <a:txBody>
                    <a:bodyPr/>
                    <a:lstStyle/>
                    <a:p>
                      <a:pPr>
                        <a:lnSpc>
                          <a:spcPct val="100000"/>
                        </a:lnSpc>
                      </a:pPr>
                      <a:endParaRPr sz="1500">
                        <a:latin typeface="Times New Roman"/>
                        <a:cs typeface="Times New Roman"/>
                      </a:endParaRPr>
                    </a:p>
                  </a:txBody>
                  <a:tcPr marL="0" marR="0" marT="0" marB="0">
                    <a:lnR w="9525">
                      <a:solidFill>
                        <a:srgbClr val="DADCDD"/>
                      </a:solidFill>
                      <a:prstDash val="solid"/>
                    </a:lnR>
                    <a:lnT w="9525">
                      <a:solidFill>
                        <a:srgbClr val="DADCDD"/>
                      </a:solidFill>
                      <a:prstDash val="solid"/>
                    </a:lnT>
                    <a:lnB w="9525">
                      <a:solidFill>
                        <a:srgbClr val="DADCDD"/>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DADCDD"/>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8"/>
                  </a:ext>
                </a:extLst>
              </a:tr>
              <a:tr h="172467">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R w="9525">
                      <a:solidFill>
                        <a:srgbClr val="DADCDD"/>
                      </a:solidFill>
                      <a:prstDash val="solid"/>
                    </a:lnR>
                    <a:lnT w="9525">
                      <a:solidFill>
                        <a:srgbClr val="DADCDD"/>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DADCDD"/>
                      </a:solidFill>
                      <a:prstDash val="solid"/>
                    </a:lnL>
                    <a:lnT w="9525">
                      <a:solidFill>
                        <a:srgbClr val="DADCDD"/>
                      </a:solidFill>
                      <a:prstDash val="solid"/>
                    </a:lnT>
                    <a:lnB w="9525">
                      <a:solidFill>
                        <a:srgbClr val="000000"/>
                      </a:solidFill>
                      <a:prstDash val="solid"/>
                    </a:lnB>
                  </a:tcPr>
                </a:tc>
                <a:tc vMerge="1">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9"/>
                  </a:ext>
                </a:extLst>
              </a:tr>
            </a:tbl>
          </a:graphicData>
        </a:graphic>
      </p:graphicFrame>
      <p:sp>
        <p:nvSpPr>
          <p:cNvPr id="6" name="object 6"/>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12</a:t>
            </a:fld>
            <a:endParaRPr spc="-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92964"/>
            <a:ext cx="7404923" cy="896399"/>
          </a:xfrm>
          <a:prstGeom prst="rect">
            <a:avLst/>
          </a:prstGeom>
        </p:spPr>
        <p:txBody>
          <a:bodyPr vert="horz" wrap="square" lIns="0" tIns="19050" rIns="0" bIns="0" rtlCol="0">
            <a:spAutoFit/>
          </a:bodyPr>
          <a:lstStyle/>
          <a:p>
            <a:pPr marL="19050">
              <a:spcBef>
                <a:spcPts val="150"/>
              </a:spcBef>
            </a:pPr>
            <a:r>
              <a:rPr sz="5700" spc="-278" dirty="0"/>
              <a:t>Building </a:t>
            </a:r>
            <a:r>
              <a:rPr sz="5700" spc="-127" dirty="0"/>
              <a:t>the </a:t>
            </a:r>
            <a:r>
              <a:rPr sz="5700" spc="-278" dirty="0"/>
              <a:t>Project</a:t>
            </a:r>
            <a:r>
              <a:rPr sz="5700" spc="-758" dirty="0"/>
              <a:t> </a:t>
            </a:r>
            <a:r>
              <a:rPr sz="5700" spc="-435" dirty="0"/>
              <a:t>Plan</a:t>
            </a:r>
            <a:endParaRPr sz="5700" dirty="0"/>
          </a:p>
        </p:txBody>
      </p:sp>
      <p:sp>
        <p:nvSpPr>
          <p:cNvPr id="3" name="object 3"/>
          <p:cNvSpPr/>
          <p:nvPr/>
        </p:nvSpPr>
        <p:spPr>
          <a:xfrm>
            <a:off x="4602427" y="1872233"/>
            <a:ext cx="1107293" cy="1407033"/>
          </a:xfrm>
          <a:prstGeom prst="rect">
            <a:avLst/>
          </a:prstGeom>
          <a:blipFill>
            <a:blip r:embed="rId2" cstate="print"/>
            <a:stretch>
              <a:fillRect/>
            </a:stretch>
          </a:blipFill>
        </p:spPr>
        <p:txBody>
          <a:bodyPr wrap="square" lIns="0" tIns="0" rIns="0" bIns="0" rtlCol="0"/>
          <a:lstStyle/>
          <a:p>
            <a:endParaRPr sz="2700"/>
          </a:p>
        </p:txBody>
      </p:sp>
      <p:grpSp>
        <p:nvGrpSpPr>
          <p:cNvPr id="4" name="object 4"/>
          <p:cNvGrpSpPr/>
          <p:nvPr/>
        </p:nvGrpSpPr>
        <p:grpSpPr>
          <a:xfrm>
            <a:off x="4668203" y="4669346"/>
            <a:ext cx="1775460" cy="280988"/>
            <a:chOff x="3112135" y="3112897"/>
            <a:chExt cx="1183640" cy="187325"/>
          </a:xfrm>
        </p:grpSpPr>
        <p:sp>
          <p:nvSpPr>
            <p:cNvPr id="5" name="object 5"/>
            <p:cNvSpPr/>
            <p:nvPr/>
          </p:nvSpPr>
          <p:spPr>
            <a:xfrm>
              <a:off x="3118485" y="3119247"/>
              <a:ext cx="890269" cy="174625"/>
            </a:xfrm>
            <a:custGeom>
              <a:avLst/>
              <a:gdLst/>
              <a:ahLst/>
              <a:cxnLst/>
              <a:rect l="l" t="t" r="r" b="b"/>
              <a:pathLst>
                <a:path w="890270" h="174625">
                  <a:moveTo>
                    <a:pt x="890015" y="0"/>
                  </a:moveTo>
                  <a:lnTo>
                    <a:pt x="0" y="0"/>
                  </a:lnTo>
                  <a:lnTo>
                    <a:pt x="0" y="174498"/>
                  </a:lnTo>
                  <a:lnTo>
                    <a:pt x="890015" y="174498"/>
                  </a:lnTo>
                  <a:lnTo>
                    <a:pt x="890015" y="0"/>
                  </a:lnTo>
                  <a:close/>
                </a:path>
              </a:pathLst>
            </a:custGeom>
            <a:solidFill>
              <a:srgbClr val="619DD1"/>
            </a:solidFill>
          </p:spPr>
          <p:txBody>
            <a:bodyPr wrap="square" lIns="0" tIns="0" rIns="0" bIns="0" rtlCol="0"/>
            <a:lstStyle/>
            <a:p>
              <a:endParaRPr sz="2700"/>
            </a:p>
          </p:txBody>
        </p:sp>
        <p:sp>
          <p:nvSpPr>
            <p:cNvPr id="6" name="object 6"/>
            <p:cNvSpPr/>
            <p:nvPr/>
          </p:nvSpPr>
          <p:spPr>
            <a:xfrm>
              <a:off x="3118485" y="3119247"/>
              <a:ext cx="890269" cy="174625"/>
            </a:xfrm>
            <a:custGeom>
              <a:avLst/>
              <a:gdLst/>
              <a:ahLst/>
              <a:cxnLst/>
              <a:rect l="l" t="t" r="r" b="b"/>
              <a:pathLst>
                <a:path w="890270" h="174625">
                  <a:moveTo>
                    <a:pt x="0" y="174498"/>
                  </a:moveTo>
                  <a:lnTo>
                    <a:pt x="890015" y="174498"/>
                  </a:lnTo>
                  <a:lnTo>
                    <a:pt x="890015" y="0"/>
                  </a:lnTo>
                  <a:lnTo>
                    <a:pt x="0" y="0"/>
                  </a:lnTo>
                  <a:lnTo>
                    <a:pt x="0" y="174498"/>
                  </a:lnTo>
                  <a:close/>
                </a:path>
              </a:pathLst>
            </a:custGeom>
            <a:ln w="12699">
              <a:solidFill>
                <a:srgbClr val="467199"/>
              </a:solidFill>
            </a:ln>
          </p:spPr>
          <p:txBody>
            <a:bodyPr wrap="square" lIns="0" tIns="0" rIns="0" bIns="0" rtlCol="0"/>
            <a:lstStyle/>
            <a:p>
              <a:endParaRPr sz="2700"/>
            </a:p>
          </p:txBody>
        </p:sp>
        <p:sp>
          <p:nvSpPr>
            <p:cNvPr id="7" name="object 7"/>
            <p:cNvSpPr/>
            <p:nvPr/>
          </p:nvSpPr>
          <p:spPr>
            <a:xfrm>
              <a:off x="4022598" y="3118866"/>
              <a:ext cx="269875" cy="174625"/>
            </a:xfrm>
            <a:custGeom>
              <a:avLst/>
              <a:gdLst/>
              <a:ahLst/>
              <a:cxnLst/>
              <a:rect l="l" t="t" r="r" b="b"/>
              <a:pathLst>
                <a:path w="269875" h="174625">
                  <a:moveTo>
                    <a:pt x="269748" y="0"/>
                  </a:moveTo>
                  <a:lnTo>
                    <a:pt x="0" y="0"/>
                  </a:lnTo>
                  <a:lnTo>
                    <a:pt x="0" y="174498"/>
                  </a:lnTo>
                  <a:lnTo>
                    <a:pt x="269748" y="174498"/>
                  </a:lnTo>
                  <a:lnTo>
                    <a:pt x="269748" y="0"/>
                  </a:lnTo>
                  <a:close/>
                </a:path>
              </a:pathLst>
            </a:custGeom>
            <a:solidFill>
              <a:srgbClr val="EBE9EB"/>
            </a:solidFill>
          </p:spPr>
          <p:txBody>
            <a:bodyPr wrap="square" lIns="0" tIns="0" rIns="0" bIns="0" rtlCol="0"/>
            <a:lstStyle/>
            <a:p>
              <a:endParaRPr sz="2700"/>
            </a:p>
          </p:txBody>
        </p:sp>
        <p:sp>
          <p:nvSpPr>
            <p:cNvPr id="8" name="object 8"/>
            <p:cNvSpPr/>
            <p:nvPr/>
          </p:nvSpPr>
          <p:spPr>
            <a:xfrm>
              <a:off x="4022598" y="3118866"/>
              <a:ext cx="269875" cy="174625"/>
            </a:xfrm>
            <a:custGeom>
              <a:avLst/>
              <a:gdLst/>
              <a:ahLst/>
              <a:cxnLst/>
              <a:rect l="l" t="t" r="r" b="b"/>
              <a:pathLst>
                <a:path w="269875" h="174625">
                  <a:moveTo>
                    <a:pt x="0" y="174498"/>
                  </a:moveTo>
                  <a:lnTo>
                    <a:pt x="269748" y="174498"/>
                  </a:lnTo>
                  <a:lnTo>
                    <a:pt x="269748" y="0"/>
                  </a:lnTo>
                  <a:lnTo>
                    <a:pt x="0" y="0"/>
                  </a:lnTo>
                  <a:lnTo>
                    <a:pt x="0" y="174498"/>
                  </a:lnTo>
                  <a:close/>
                </a:path>
              </a:pathLst>
            </a:custGeom>
            <a:ln w="6350">
              <a:solidFill>
                <a:srgbClr val="0075B1"/>
              </a:solidFill>
            </a:ln>
          </p:spPr>
          <p:txBody>
            <a:bodyPr wrap="square" lIns="0" tIns="0" rIns="0" bIns="0" rtlCol="0"/>
            <a:lstStyle/>
            <a:p>
              <a:endParaRPr sz="2700"/>
            </a:p>
          </p:txBody>
        </p:sp>
      </p:grpSp>
      <p:sp>
        <p:nvSpPr>
          <p:cNvPr id="9" name="object 9"/>
          <p:cNvSpPr txBox="1"/>
          <p:nvPr/>
        </p:nvSpPr>
        <p:spPr>
          <a:xfrm>
            <a:off x="4985766" y="4588383"/>
            <a:ext cx="1346835" cy="388568"/>
          </a:xfrm>
          <a:prstGeom prst="rect">
            <a:avLst/>
          </a:prstGeom>
        </p:spPr>
        <p:txBody>
          <a:bodyPr vert="horz" wrap="square" lIns="0" tIns="19050" rIns="0" bIns="0" rtlCol="0">
            <a:spAutoFit/>
          </a:bodyPr>
          <a:lstStyle/>
          <a:p>
            <a:pPr marL="19050">
              <a:spcBef>
                <a:spcPts val="150"/>
              </a:spcBef>
              <a:tabLst>
                <a:tab pos="1174433" algn="l"/>
              </a:tabLst>
            </a:pPr>
            <a:r>
              <a:rPr sz="3150" spc="-258" baseline="1984" dirty="0">
                <a:solidFill>
                  <a:srgbClr val="FFFFFF"/>
                </a:solidFill>
                <a:latin typeface="Carlito"/>
                <a:cs typeface="Carlito"/>
              </a:rPr>
              <a:t>T</a:t>
            </a:r>
            <a:r>
              <a:rPr sz="3150" spc="-11" baseline="1984" dirty="0">
                <a:solidFill>
                  <a:srgbClr val="FFFFFF"/>
                </a:solidFill>
                <a:latin typeface="Carlito"/>
                <a:cs typeface="Carlito"/>
              </a:rPr>
              <a:t>ask</a:t>
            </a:r>
            <a:r>
              <a:rPr sz="3150" spc="11" baseline="1984" dirty="0">
                <a:solidFill>
                  <a:srgbClr val="FFFFFF"/>
                </a:solidFill>
                <a:latin typeface="Carlito"/>
                <a:cs typeface="Carlito"/>
              </a:rPr>
              <a:t> </a:t>
            </a:r>
            <a:r>
              <a:rPr sz="3150" spc="-11" baseline="1984" dirty="0">
                <a:solidFill>
                  <a:srgbClr val="FFFFFF"/>
                </a:solidFill>
                <a:latin typeface="Carlito"/>
                <a:cs typeface="Carlito"/>
              </a:rPr>
              <a:t>A</a:t>
            </a:r>
            <a:r>
              <a:rPr sz="3150" baseline="1984" dirty="0">
                <a:solidFill>
                  <a:srgbClr val="FFFFFF"/>
                </a:solidFill>
                <a:latin typeface="Carlito"/>
                <a:cs typeface="Carlito"/>
              </a:rPr>
              <a:t>	</a:t>
            </a:r>
            <a:r>
              <a:rPr sz="2400" b="1" dirty="0">
                <a:solidFill>
                  <a:srgbClr val="00699E"/>
                </a:solidFill>
                <a:latin typeface="Carlito"/>
                <a:cs typeface="Carlito"/>
              </a:rPr>
              <a:t>+</a:t>
            </a:r>
            <a:endParaRPr sz="2400">
              <a:latin typeface="Carlito"/>
              <a:cs typeface="Carlito"/>
            </a:endParaRPr>
          </a:p>
        </p:txBody>
      </p:sp>
      <p:grpSp>
        <p:nvGrpSpPr>
          <p:cNvPr id="10" name="object 10"/>
          <p:cNvGrpSpPr/>
          <p:nvPr/>
        </p:nvGrpSpPr>
        <p:grpSpPr>
          <a:xfrm>
            <a:off x="4403978" y="3768472"/>
            <a:ext cx="1608773" cy="913448"/>
            <a:chOff x="2935985" y="2512314"/>
            <a:chExt cx="1072515" cy="608965"/>
          </a:xfrm>
        </p:grpSpPr>
        <p:sp>
          <p:nvSpPr>
            <p:cNvPr id="11" name="object 11"/>
            <p:cNvSpPr/>
            <p:nvPr/>
          </p:nvSpPr>
          <p:spPr>
            <a:xfrm>
              <a:off x="3108197" y="2872740"/>
              <a:ext cx="899922" cy="248412"/>
            </a:xfrm>
            <a:prstGeom prst="rect">
              <a:avLst/>
            </a:prstGeom>
            <a:blipFill>
              <a:blip r:embed="rId3" cstate="print"/>
              <a:stretch>
                <a:fillRect/>
              </a:stretch>
            </a:blipFill>
          </p:spPr>
          <p:txBody>
            <a:bodyPr wrap="square" lIns="0" tIns="0" rIns="0" bIns="0" rtlCol="0"/>
            <a:lstStyle/>
            <a:p>
              <a:endParaRPr sz="2700"/>
            </a:p>
          </p:txBody>
        </p:sp>
        <p:sp>
          <p:nvSpPr>
            <p:cNvPr id="12" name="object 12"/>
            <p:cNvSpPr/>
            <p:nvPr/>
          </p:nvSpPr>
          <p:spPr>
            <a:xfrm>
              <a:off x="2935985" y="2512314"/>
              <a:ext cx="352806" cy="430529"/>
            </a:xfrm>
            <a:prstGeom prst="rect">
              <a:avLst/>
            </a:prstGeom>
            <a:blipFill>
              <a:blip r:embed="rId4" cstate="print"/>
              <a:stretch>
                <a:fillRect/>
              </a:stretch>
            </a:blipFill>
          </p:spPr>
          <p:txBody>
            <a:bodyPr wrap="square" lIns="0" tIns="0" rIns="0" bIns="0" rtlCol="0"/>
            <a:lstStyle/>
            <a:p>
              <a:endParaRPr sz="2700"/>
            </a:p>
          </p:txBody>
        </p:sp>
      </p:grpSp>
      <p:sp>
        <p:nvSpPr>
          <p:cNvPr id="13" name="object 13"/>
          <p:cNvSpPr/>
          <p:nvPr/>
        </p:nvSpPr>
        <p:spPr>
          <a:xfrm>
            <a:off x="4660010" y="5863589"/>
            <a:ext cx="1587627" cy="1207007"/>
          </a:xfrm>
          <a:prstGeom prst="rect">
            <a:avLst/>
          </a:prstGeom>
          <a:blipFill>
            <a:blip r:embed="rId5" cstate="print"/>
            <a:stretch>
              <a:fillRect/>
            </a:stretch>
          </a:blipFill>
        </p:spPr>
        <p:txBody>
          <a:bodyPr wrap="square" lIns="0" tIns="0" rIns="0" bIns="0" rtlCol="0"/>
          <a:lstStyle/>
          <a:p>
            <a:endParaRPr sz="2700"/>
          </a:p>
        </p:txBody>
      </p:sp>
      <p:sp>
        <p:nvSpPr>
          <p:cNvPr id="14" name="object 14"/>
          <p:cNvSpPr/>
          <p:nvPr/>
        </p:nvSpPr>
        <p:spPr>
          <a:xfrm>
            <a:off x="4667695" y="7780536"/>
            <a:ext cx="1727390" cy="1587039"/>
          </a:xfrm>
          <a:prstGeom prst="rect">
            <a:avLst/>
          </a:prstGeom>
          <a:blipFill>
            <a:blip r:embed="rId6" cstate="print"/>
            <a:stretch>
              <a:fillRect/>
            </a:stretch>
          </a:blipFill>
        </p:spPr>
        <p:txBody>
          <a:bodyPr wrap="square" lIns="0" tIns="0" rIns="0" bIns="0" rtlCol="0"/>
          <a:lstStyle/>
          <a:p>
            <a:endParaRPr sz="2700"/>
          </a:p>
        </p:txBody>
      </p:sp>
      <p:sp>
        <p:nvSpPr>
          <p:cNvPr id="15" name="object 15"/>
          <p:cNvSpPr/>
          <p:nvPr/>
        </p:nvSpPr>
        <p:spPr>
          <a:xfrm>
            <a:off x="7402638" y="1567625"/>
            <a:ext cx="1013460" cy="7902893"/>
          </a:xfrm>
          <a:custGeom>
            <a:avLst/>
            <a:gdLst/>
            <a:ahLst/>
            <a:cxnLst/>
            <a:rect l="l" t="t" r="r" b="b"/>
            <a:pathLst>
              <a:path w="675639" h="5268595">
                <a:moveTo>
                  <a:pt x="0" y="0"/>
                </a:moveTo>
                <a:lnTo>
                  <a:pt x="68032" y="2362"/>
                </a:lnTo>
                <a:lnTo>
                  <a:pt x="131397" y="9140"/>
                </a:lnTo>
                <a:lnTo>
                  <a:pt x="188737" y="19864"/>
                </a:lnTo>
                <a:lnTo>
                  <a:pt x="238696" y="34067"/>
                </a:lnTo>
                <a:lnTo>
                  <a:pt x="279915" y="51283"/>
                </a:lnTo>
                <a:lnTo>
                  <a:pt x="330708" y="92883"/>
                </a:lnTo>
                <a:lnTo>
                  <a:pt x="337566" y="116331"/>
                </a:lnTo>
                <a:lnTo>
                  <a:pt x="337566" y="2539745"/>
                </a:lnTo>
                <a:lnTo>
                  <a:pt x="344424" y="2563152"/>
                </a:lnTo>
                <a:lnTo>
                  <a:pt x="395216" y="2604698"/>
                </a:lnTo>
                <a:lnTo>
                  <a:pt x="436435" y="2621899"/>
                </a:lnTo>
                <a:lnTo>
                  <a:pt x="486394" y="2636093"/>
                </a:lnTo>
                <a:lnTo>
                  <a:pt x="543734" y="2646812"/>
                </a:lnTo>
                <a:lnTo>
                  <a:pt x="607099" y="2653588"/>
                </a:lnTo>
                <a:lnTo>
                  <a:pt x="675132" y="2655950"/>
                </a:lnTo>
                <a:lnTo>
                  <a:pt x="607099" y="2658313"/>
                </a:lnTo>
                <a:lnTo>
                  <a:pt x="543734" y="2665091"/>
                </a:lnTo>
                <a:lnTo>
                  <a:pt x="486394" y="2675815"/>
                </a:lnTo>
                <a:lnTo>
                  <a:pt x="436435" y="2690018"/>
                </a:lnTo>
                <a:lnTo>
                  <a:pt x="395216" y="2707234"/>
                </a:lnTo>
                <a:lnTo>
                  <a:pt x="344424" y="2748834"/>
                </a:lnTo>
                <a:lnTo>
                  <a:pt x="337566" y="2772283"/>
                </a:lnTo>
                <a:lnTo>
                  <a:pt x="337566" y="5152199"/>
                </a:lnTo>
                <a:lnTo>
                  <a:pt x="330708" y="5175631"/>
                </a:lnTo>
                <a:lnTo>
                  <a:pt x="279915" y="5217205"/>
                </a:lnTo>
                <a:lnTo>
                  <a:pt x="238696" y="5234412"/>
                </a:lnTo>
                <a:lnTo>
                  <a:pt x="188737" y="5248610"/>
                </a:lnTo>
                <a:lnTo>
                  <a:pt x="131397" y="5259330"/>
                </a:lnTo>
                <a:lnTo>
                  <a:pt x="68032" y="5266105"/>
                </a:lnTo>
                <a:lnTo>
                  <a:pt x="0" y="5268468"/>
                </a:lnTo>
              </a:path>
            </a:pathLst>
          </a:custGeom>
          <a:ln w="19049">
            <a:solidFill>
              <a:srgbClr val="00699E"/>
            </a:solidFill>
          </a:ln>
        </p:spPr>
        <p:txBody>
          <a:bodyPr wrap="square" lIns="0" tIns="0" rIns="0" bIns="0" rtlCol="0"/>
          <a:lstStyle/>
          <a:p>
            <a:endParaRPr sz="2700"/>
          </a:p>
        </p:txBody>
      </p:sp>
      <p:sp>
        <p:nvSpPr>
          <p:cNvPr id="16" name="object 16"/>
          <p:cNvSpPr txBox="1"/>
          <p:nvPr/>
        </p:nvSpPr>
        <p:spPr>
          <a:xfrm>
            <a:off x="2138933" y="6218300"/>
            <a:ext cx="1742123" cy="434734"/>
          </a:xfrm>
          <a:prstGeom prst="rect">
            <a:avLst/>
          </a:prstGeom>
        </p:spPr>
        <p:txBody>
          <a:bodyPr vert="horz" wrap="square" lIns="0" tIns="19050" rIns="0" bIns="0" rtlCol="0">
            <a:spAutoFit/>
          </a:bodyPr>
          <a:lstStyle/>
          <a:p>
            <a:pPr marL="19050">
              <a:spcBef>
                <a:spcPts val="150"/>
              </a:spcBef>
            </a:pPr>
            <a:r>
              <a:rPr sz="2700" b="1" spc="-8" dirty="0">
                <a:solidFill>
                  <a:srgbClr val="0075B1"/>
                </a:solidFill>
                <a:latin typeface="Carlito"/>
                <a:cs typeface="Carlito"/>
              </a:rPr>
              <a:t>Critical</a:t>
            </a:r>
            <a:r>
              <a:rPr sz="2700" b="1" spc="-135" dirty="0">
                <a:solidFill>
                  <a:srgbClr val="0075B1"/>
                </a:solidFill>
                <a:latin typeface="Carlito"/>
                <a:cs typeface="Carlito"/>
              </a:rPr>
              <a:t> </a:t>
            </a:r>
            <a:r>
              <a:rPr sz="2700" b="1" spc="-23" dirty="0">
                <a:solidFill>
                  <a:srgbClr val="0075B1"/>
                </a:solidFill>
                <a:latin typeface="Carlito"/>
                <a:cs typeface="Carlito"/>
              </a:rPr>
              <a:t>Path</a:t>
            </a:r>
            <a:endParaRPr sz="2700">
              <a:latin typeface="Carlito"/>
              <a:cs typeface="Carlito"/>
            </a:endParaRPr>
          </a:p>
        </p:txBody>
      </p:sp>
      <p:sp>
        <p:nvSpPr>
          <p:cNvPr id="17" name="object 17"/>
          <p:cNvSpPr txBox="1"/>
          <p:nvPr/>
        </p:nvSpPr>
        <p:spPr>
          <a:xfrm>
            <a:off x="2138933" y="2310383"/>
            <a:ext cx="1678305" cy="434734"/>
          </a:xfrm>
          <a:prstGeom prst="rect">
            <a:avLst/>
          </a:prstGeom>
        </p:spPr>
        <p:txBody>
          <a:bodyPr vert="horz" wrap="square" lIns="0" tIns="19050" rIns="0" bIns="0" rtlCol="0">
            <a:spAutoFit/>
          </a:bodyPr>
          <a:lstStyle/>
          <a:p>
            <a:pPr marL="19050">
              <a:spcBef>
                <a:spcPts val="150"/>
              </a:spcBef>
            </a:pPr>
            <a:r>
              <a:rPr sz="2700" b="1" dirty="0">
                <a:solidFill>
                  <a:srgbClr val="0075B1"/>
                </a:solidFill>
                <a:latin typeface="Carlito"/>
                <a:cs typeface="Carlito"/>
              </a:rPr>
              <a:t>Activity</a:t>
            </a:r>
            <a:r>
              <a:rPr sz="2700" b="1" spc="-143" dirty="0">
                <a:solidFill>
                  <a:srgbClr val="0075B1"/>
                </a:solidFill>
                <a:latin typeface="Carlito"/>
                <a:cs typeface="Carlito"/>
              </a:rPr>
              <a:t> </a:t>
            </a:r>
            <a:r>
              <a:rPr sz="2700" b="1" spc="-8" dirty="0">
                <a:solidFill>
                  <a:srgbClr val="0075B1"/>
                </a:solidFill>
                <a:latin typeface="Carlito"/>
                <a:cs typeface="Carlito"/>
              </a:rPr>
              <a:t>List</a:t>
            </a:r>
            <a:endParaRPr sz="2700">
              <a:latin typeface="Carlito"/>
              <a:cs typeface="Carlito"/>
            </a:endParaRPr>
          </a:p>
        </p:txBody>
      </p:sp>
      <p:sp>
        <p:nvSpPr>
          <p:cNvPr id="18" name="object 18"/>
          <p:cNvSpPr txBox="1"/>
          <p:nvPr/>
        </p:nvSpPr>
        <p:spPr>
          <a:xfrm>
            <a:off x="2138933" y="3940429"/>
            <a:ext cx="1925003" cy="1080104"/>
          </a:xfrm>
          <a:prstGeom prst="rect">
            <a:avLst/>
          </a:prstGeom>
        </p:spPr>
        <p:txBody>
          <a:bodyPr vert="horz" wrap="square" lIns="0" tIns="132398" rIns="0" bIns="0" rtlCol="0">
            <a:spAutoFit/>
          </a:bodyPr>
          <a:lstStyle/>
          <a:p>
            <a:pPr marL="19050">
              <a:spcBef>
                <a:spcPts val="1043"/>
              </a:spcBef>
            </a:pPr>
            <a:r>
              <a:rPr sz="2700" b="1" spc="-15" dirty="0">
                <a:solidFill>
                  <a:srgbClr val="0075B1"/>
                </a:solidFill>
                <a:latin typeface="Carlito"/>
                <a:cs typeface="Carlito"/>
              </a:rPr>
              <a:t>Durations</a:t>
            </a:r>
            <a:endParaRPr sz="2700">
              <a:latin typeface="Carlito"/>
              <a:cs typeface="Carlito"/>
            </a:endParaRPr>
          </a:p>
          <a:p>
            <a:pPr marL="19050">
              <a:spcBef>
                <a:spcPts val="900"/>
              </a:spcBef>
            </a:pPr>
            <a:r>
              <a:rPr sz="2700" b="1" dirty="0">
                <a:solidFill>
                  <a:srgbClr val="0075B1"/>
                </a:solidFill>
                <a:latin typeface="Carlito"/>
                <a:cs typeface="Carlito"/>
              </a:rPr>
              <a:t>(incl.</a:t>
            </a:r>
            <a:r>
              <a:rPr sz="2700" b="1" spc="-98" dirty="0">
                <a:solidFill>
                  <a:srgbClr val="0075B1"/>
                </a:solidFill>
                <a:latin typeface="Carlito"/>
                <a:cs typeface="Carlito"/>
              </a:rPr>
              <a:t> </a:t>
            </a:r>
            <a:r>
              <a:rPr sz="2700" b="1" spc="-15" dirty="0">
                <a:solidFill>
                  <a:srgbClr val="0075B1"/>
                </a:solidFill>
                <a:latin typeface="Carlito"/>
                <a:cs typeface="Carlito"/>
              </a:rPr>
              <a:t>buffers)</a:t>
            </a:r>
            <a:endParaRPr sz="2700">
              <a:latin typeface="Carlito"/>
              <a:cs typeface="Carlito"/>
            </a:endParaRPr>
          </a:p>
        </p:txBody>
      </p:sp>
      <p:sp>
        <p:nvSpPr>
          <p:cNvPr id="19" name="object 19"/>
          <p:cNvSpPr txBox="1"/>
          <p:nvPr/>
        </p:nvSpPr>
        <p:spPr>
          <a:xfrm>
            <a:off x="2138933" y="7914512"/>
            <a:ext cx="1872615" cy="1081065"/>
          </a:xfrm>
          <a:prstGeom prst="rect">
            <a:avLst/>
          </a:prstGeom>
        </p:spPr>
        <p:txBody>
          <a:bodyPr vert="horz" wrap="square" lIns="0" tIns="133350" rIns="0" bIns="0" rtlCol="0">
            <a:spAutoFit/>
          </a:bodyPr>
          <a:lstStyle/>
          <a:p>
            <a:pPr marL="19050">
              <a:spcBef>
                <a:spcPts val="1050"/>
              </a:spcBef>
            </a:pPr>
            <a:r>
              <a:rPr sz="2700" b="1" spc="-23" dirty="0">
                <a:solidFill>
                  <a:srgbClr val="0075B1"/>
                </a:solidFill>
                <a:latin typeface="Carlito"/>
                <a:cs typeface="Carlito"/>
              </a:rPr>
              <a:t>Dates</a:t>
            </a:r>
            <a:endParaRPr sz="2700">
              <a:latin typeface="Carlito"/>
              <a:cs typeface="Carlito"/>
            </a:endParaRPr>
          </a:p>
          <a:p>
            <a:pPr marL="19050">
              <a:spcBef>
                <a:spcPts val="900"/>
              </a:spcBef>
            </a:pPr>
            <a:r>
              <a:rPr sz="2700" b="1" spc="-8" dirty="0">
                <a:solidFill>
                  <a:srgbClr val="0075B1"/>
                </a:solidFill>
                <a:latin typeface="Carlito"/>
                <a:cs typeface="Carlito"/>
              </a:rPr>
              <a:t>(Start </a:t>
            </a:r>
            <a:r>
              <a:rPr sz="2700" b="1" dirty="0">
                <a:solidFill>
                  <a:srgbClr val="0075B1"/>
                </a:solidFill>
                <a:latin typeface="Carlito"/>
                <a:cs typeface="Carlito"/>
              </a:rPr>
              <a:t>&amp;</a:t>
            </a:r>
            <a:r>
              <a:rPr sz="2700" b="1" spc="-98" dirty="0">
                <a:solidFill>
                  <a:srgbClr val="0075B1"/>
                </a:solidFill>
                <a:latin typeface="Carlito"/>
                <a:cs typeface="Carlito"/>
              </a:rPr>
              <a:t> </a:t>
            </a:r>
            <a:r>
              <a:rPr sz="2700" b="1" spc="-8" dirty="0">
                <a:solidFill>
                  <a:srgbClr val="0075B1"/>
                </a:solidFill>
                <a:latin typeface="Carlito"/>
                <a:cs typeface="Carlito"/>
              </a:rPr>
              <a:t>End)</a:t>
            </a:r>
            <a:endParaRPr sz="2700">
              <a:latin typeface="Carlito"/>
              <a:cs typeface="Carlito"/>
            </a:endParaRPr>
          </a:p>
        </p:txBody>
      </p:sp>
      <p:grpSp>
        <p:nvGrpSpPr>
          <p:cNvPr id="20" name="object 20"/>
          <p:cNvGrpSpPr/>
          <p:nvPr/>
        </p:nvGrpSpPr>
        <p:grpSpPr>
          <a:xfrm>
            <a:off x="9123902" y="1727645"/>
            <a:ext cx="8498205" cy="7659053"/>
            <a:chOff x="6082601" y="1151763"/>
            <a:chExt cx="5665470" cy="5106035"/>
          </a:xfrm>
        </p:grpSpPr>
        <p:sp>
          <p:nvSpPr>
            <p:cNvPr id="21" name="object 21"/>
            <p:cNvSpPr/>
            <p:nvPr/>
          </p:nvSpPr>
          <p:spPr>
            <a:xfrm>
              <a:off x="6244971" y="1333119"/>
              <a:ext cx="5497830" cy="4919980"/>
            </a:xfrm>
            <a:custGeom>
              <a:avLst/>
              <a:gdLst/>
              <a:ahLst/>
              <a:cxnLst/>
              <a:rect l="l" t="t" r="r" b="b"/>
              <a:pathLst>
                <a:path w="5497830" h="4919980">
                  <a:moveTo>
                    <a:pt x="0" y="4919472"/>
                  </a:moveTo>
                  <a:lnTo>
                    <a:pt x="5497830" y="4919472"/>
                  </a:lnTo>
                  <a:lnTo>
                    <a:pt x="5497830" y="0"/>
                  </a:lnTo>
                  <a:lnTo>
                    <a:pt x="0" y="0"/>
                  </a:lnTo>
                  <a:lnTo>
                    <a:pt x="0" y="4919472"/>
                  </a:lnTo>
                  <a:close/>
                </a:path>
              </a:pathLst>
            </a:custGeom>
            <a:ln w="9525">
              <a:solidFill>
                <a:srgbClr val="000000"/>
              </a:solidFill>
            </a:ln>
          </p:spPr>
          <p:txBody>
            <a:bodyPr wrap="square" lIns="0" tIns="0" rIns="0" bIns="0" rtlCol="0"/>
            <a:lstStyle/>
            <a:p>
              <a:endParaRPr sz="2700"/>
            </a:p>
          </p:txBody>
        </p:sp>
        <p:sp>
          <p:nvSpPr>
            <p:cNvPr id="22" name="object 22"/>
            <p:cNvSpPr/>
            <p:nvPr/>
          </p:nvSpPr>
          <p:spPr>
            <a:xfrm>
              <a:off x="6168771" y="1237869"/>
              <a:ext cx="5497830" cy="4920615"/>
            </a:xfrm>
            <a:custGeom>
              <a:avLst/>
              <a:gdLst/>
              <a:ahLst/>
              <a:cxnLst/>
              <a:rect l="l" t="t" r="r" b="b"/>
              <a:pathLst>
                <a:path w="5497830" h="4920615">
                  <a:moveTo>
                    <a:pt x="5497830" y="0"/>
                  </a:moveTo>
                  <a:lnTo>
                    <a:pt x="0" y="0"/>
                  </a:lnTo>
                  <a:lnTo>
                    <a:pt x="0" y="4920234"/>
                  </a:lnTo>
                  <a:lnTo>
                    <a:pt x="5497830" y="4920234"/>
                  </a:lnTo>
                  <a:lnTo>
                    <a:pt x="5497830" y="0"/>
                  </a:lnTo>
                  <a:close/>
                </a:path>
              </a:pathLst>
            </a:custGeom>
            <a:solidFill>
              <a:srgbClr val="FFFFFF"/>
            </a:solidFill>
          </p:spPr>
          <p:txBody>
            <a:bodyPr wrap="square" lIns="0" tIns="0" rIns="0" bIns="0" rtlCol="0"/>
            <a:lstStyle/>
            <a:p>
              <a:endParaRPr sz="2700"/>
            </a:p>
          </p:txBody>
        </p:sp>
        <p:sp>
          <p:nvSpPr>
            <p:cNvPr id="23" name="object 23"/>
            <p:cNvSpPr/>
            <p:nvPr/>
          </p:nvSpPr>
          <p:spPr>
            <a:xfrm>
              <a:off x="6168771" y="1237869"/>
              <a:ext cx="5497830" cy="4920615"/>
            </a:xfrm>
            <a:custGeom>
              <a:avLst/>
              <a:gdLst/>
              <a:ahLst/>
              <a:cxnLst/>
              <a:rect l="l" t="t" r="r" b="b"/>
              <a:pathLst>
                <a:path w="5497830" h="4920615">
                  <a:moveTo>
                    <a:pt x="0" y="4920234"/>
                  </a:moveTo>
                  <a:lnTo>
                    <a:pt x="5497830" y="4920234"/>
                  </a:lnTo>
                  <a:lnTo>
                    <a:pt x="5497830" y="0"/>
                  </a:lnTo>
                  <a:lnTo>
                    <a:pt x="0" y="0"/>
                  </a:lnTo>
                  <a:lnTo>
                    <a:pt x="0" y="4920234"/>
                  </a:lnTo>
                  <a:close/>
                </a:path>
              </a:pathLst>
            </a:custGeom>
            <a:ln w="9525">
              <a:solidFill>
                <a:srgbClr val="000000"/>
              </a:solidFill>
            </a:ln>
          </p:spPr>
          <p:txBody>
            <a:bodyPr wrap="square" lIns="0" tIns="0" rIns="0" bIns="0" rtlCol="0"/>
            <a:lstStyle/>
            <a:p>
              <a:endParaRPr sz="2700"/>
            </a:p>
          </p:txBody>
        </p:sp>
        <p:sp>
          <p:nvSpPr>
            <p:cNvPr id="24" name="object 24"/>
            <p:cNvSpPr/>
            <p:nvPr/>
          </p:nvSpPr>
          <p:spPr>
            <a:xfrm>
              <a:off x="6092190" y="1161288"/>
              <a:ext cx="5497829" cy="4920234"/>
            </a:xfrm>
            <a:prstGeom prst="rect">
              <a:avLst/>
            </a:prstGeom>
            <a:blipFill>
              <a:blip r:embed="rId7" cstate="print"/>
              <a:stretch>
                <a:fillRect/>
              </a:stretch>
            </a:blipFill>
          </p:spPr>
          <p:txBody>
            <a:bodyPr wrap="square" lIns="0" tIns="0" rIns="0" bIns="0" rtlCol="0"/>
            <a:lstStyle/>
            <a:p>
              <a:endParaRPr sz="2700"/>
            </a:p>
          </p:txBody>
        </p:sp>
        <p:sp>
          <p:nvSpPr>
            <p:cNvPr id="25" name="object 25"/>
            <p:cNvSpPr/>
            <p:nvPr/>
          </p:nvSpPr>
          <p:spPr>
            <a:xfrm>
              <a:off x="6087364" y="1156525"/>
              <a:ext cx="5507355" cy="4930140"/>
            </a:xfrm>
            <a:custGeom>
              <a:avLst/>
              <a:gdLst/>
              <a:ahLst/>
              <a:cxnLst/>
              <a:rect l="l" t="t" r="r" b="b"/>
              <a:pathLst>
                <a:path w="5507355" h="4930140">
                  <a:moveTo>
                    <a:pt x="0" y="4929759"/>
                  </a:moveTo>
                  <a:lnTo>
                    <a:pt x="5507355" y="4929759"/>
                  </a:lnTo>
                  <a:lnTo>
                    <a:pt x="5507355" y="0"/>
                  </a:lnTo>
                  <a:lnTo>
                    <a:pt x="0" y="0"/>
                  </a:lnTo>
                  <a:lnTo>
                    <a:pt x="0" y="4929759"/>
                  </a:lnTo>
                  <a:close/>
                </a:path>
              </a:pathLst>
            </a:custGeom>
            <a:ln w="9525">
              <a:solidFill>
                <a:srgbClr val="000000"/>
              </a:solidFill>
            </a:ln>
          </p:spPr>
          <p:txBody>
            <a:bodyPr wrap="square" lIns="0" tIns="0" rIns="0" bIns="0" rtlCol="0"/>
            <a:lstStyle/>
            <a:p>
              <a:endParaRPr sz="2700"/>
            </a:p>
          </p:txBody>
        </p:sp>
        <p:sp>
          <p:nvSpPr>
            <p:cNvPr id="26" name="object 26"/>
            <p:cNvSpPr/>
            <p:nvPr/>
          </p:nvSpPr>
          <p:spPr>
            <a:xfrm>
              <a:off x="8204454" y="5894070"/>
              <a:ext cx="2782824" cy="176022"/>
            </a:xfrm>
            <a:prstGeom prst="rect">
              <a:avLst/>
            </a:prstGeom>
            <a:blipFill>
              <a:blip r:embed="rId8" cstate="print"/>
              <a:stretch>
                <a:fillRect/>
              </a:stretch>
            </a:blipFill>
          </p:spPr>
          <p:txBody>
            <a:bodyPr wrap="square" lIns="0" tIns="0" rIns="0" bIns="0" rtlCol="0"/>
            <a:lstStyle/>
            <a:p>
              <a:endParaRPr sz="2700"/>
            </a:p>
          </p:txBody>
        </p:sp>
      </p:grpSp>
      <p:sp>
        <p:nvSpPr>
          <p:cNvPr id="27" name="object 27"/>
          <p:cNvSpPr txBox="1"/>
          <p:nvPr/>
        </p:nvSpPr>
        <p:spPr>
          <a:xfrm>
            <a:off x="11561446" y="1018033"/>
            <a:ext cx="4111943" cy="479940"/>
          </a:xfrm>
          <a:prstGeom prst="rect">
            <a:avLst/>
          </a:prstGeom>
        </p:spPr>
        <p:txBody>
          <a:bodyPr vert="horz" wrap="square" lIns="0" tIns="18098" rIns="0" bIns="0" rtlCol="0">
            <a:spAutoFit/>
          </a:bodyPr>
          <a:lstStyle/>
          <a:p>
            <a:pPr marL="19050">
              <a:spcBef>
                <a:spcPts val="143"/>
              </a:spcBef>
            </a:pPr>
            <a:r>
              <a:rPr sz="3000" b="1" spc="-15" dirty="0">
                <a:solidFill>
                  <a:srgbClr val="0075B1"/>
                </a:solidFill>
                <a:latin typeface="Carlito"/>
                <a:cs typeface="Carlito"/>
              </a:rPr>
              <a:t>Project </a:t>
            </a:r>
            <a:r>
              <a:rPr sz="3000" b="1" spc="-8" dirty="0">
                <a:solidFill>
                  <a:srgbClr val="0075B1"/>
                </a:solidFill>
                <a:latin typeface="Carlito"/>
                <a:cs typeface="Carlito"/>
              </a:rPr>
              <a:t>Plan (or Schedule)</a:t>
            </a:r>
            <a:endParaRPr sz="3000">
              <a:latin typeface="Carlito"/>
              <a:cs typeface="Carlito"/>
            </a:endParaRPr>
          </a:p>
        </p:txBody>
      </p:sp>
      <p:sp>
        <p:nvSpPr>
          <p:cNvPr id="28" name="object 28"/>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13</a:t>
            </a:fld>
            <a:endParaRPr spc="-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92964"/>
            <a:ext cx="1295400" cy="896399"/>
          </a:xfrm>
          <a:prstGeom prst="rect">
            <a:avLst/>
          </a:prstGeom>
        </p:spPr>
        <p:txBody>
          <a:bodyPr vert="horz" wrap="square" lIns="0" tIns="19050" rIns="0" bIns="0" rtlCol="0">
            <a:spAutoFit/>
          </a:bodyPr>
          <a:lstStyle/>
          <a:p>
            <a:pPr marL="19050">
              <a:spcBef>
                <a:spcPts val="150"/>
              </a:spcBef>
            </a:pPr>
            <a:r>
              <a:rPr sz="5700" spc="-1125" dirty="0"/>
              <a:t>C</a:t>
            </a:r>
            <a:r>
              <a:rPr sz="5700" spc="-255" dirty="0"/>
              <a:t>o</a:t>
            </a:r>
            <a:r>
              <a:rPr sz="5700" spc="-764" dirty="0"/>
              <a:t>s</a:t>
            </a:r>
            <a:r>
              <a:rPr sz="5700" spc="285" dirty="0"/>
              <a:t>t</a:t>
            </a:r>
            <a:endParaRPr sz="5700"/>
          </a:p>
        </p:txBody>
      </p:sp>
      <p:grpSp>
        <p:nvGrpSpPr>
          <p:cNvPr id="3" name="object 3"/>
          <p:cNvGrpSpPr/>
          <p:nvPr/>
        </p:nvGrpSpPr>
        <p:grpSpPr>
          <a:xfrm>
            <a:off x="9296400" y="2552700"/>
            <a:ext cx="7869555" cy="5894069"/>
            <a:chOff x="3350528" y="1761744"/>
            <a:chExt cx="5246370" cy="3929379"/>
          </a:xfrm>
        </p:grpSpPr>
        <p:sp>
          <p:nvSpPr>
            <p:cNvPr id="4" name="object 4"/>
            <p:cNvSpPr/>
            <p:nvPr/>
          </p:nvSpPr>
          <p:spPr>
            <a:xfrm>
              <a:off x="3350528" y="1761744"/>
              <a:ext cx="4648551" cy="3390900"/>
            </a:xfrm>
            <a:prstGeom prst="rect">
              <a:avLst/>
            </a:prstGeom>
            <a:blipFill>
              <a:blip r:embed="rId2" cstate="print"/>
              <a:stretch>
                <a:fillRect/>
              </a:stretch>
            </a:blipFill>
          </p:spPr>
          <p:txBody>
            <a:bodyPr wrap="square" lIns="0" tIns="0" rIns="0" bIns="0" rtlCol="0"/>
            <a:lstStyle/>
            <a:p>
              <a:endParaRPr sz="2700"/>
            </a:p>
          </p:txBody>
        </p:sp>
        <p:sp>
          <p:nvSpPr>
            <p:cNvPr id="5" name="object 5"/>
            <p:cNvSpPr/>
            <p:nvPr/>
          </p:nvSpPr>
          <p:spPr>
            <a:xfrm>
              <a:off x="7053834" y="4430267"/>
              <a:ext cx="1524000" cy="1241425"/>
            </a:xfrm>
            <a:custGeom>
              <a:avLst/>
              <a:gdLst/>
              <a:ahLst/>
              <a:cxnLst/>
              <a:rect l="l" t="t" r="r" b="b"/>
              <a:pathLst>
                <a:path w="1524000" h="1241425">
                  <a:moveTo>
                    <a:pt x="762000" y="0"/>
                  </a:moveTo>
                  <a:lnTo>
                    <a:pt x="709824" y="1431"/>
                  </a:lnTo>
                  <a:lnTo>
                    <a:pt x="658593" y="5665"/>
                  </a:lnTo>
                  <a:lnTo>
                    <a:pt x="608419" y="12609"/>
                  </a:lnTo>
                  <a:lnTo>
                    <a:pt x="559417" y="22170"/>
                  </a:lnTo>
                  <a:lnTo>
                    <a:pt x="511699" y="34255"/>
                  </a:lnTo>
                  <a:lnTo>
                    <a:pt x="465379" y="48773"/>
                  </a:lnTo>
                  <a:lnTo>
                    <a:pt x="420571" y="65631"/>
                  </a:lnTo>
                  <a:lnTo>
                    <a:pt x="377387" y="84737"/>
                  </a:lnTo>
                  <a:lnTo>
                    <a:pt x="335942" y="105997"/>
                  </a:lnTo>
                  <a:lnTo>
                    <a:pt x="296348" y="129320"/>
                  </a:lnTo>
                  <a:lnTo>
                    <a:pt x="258720" y="154613"/>
                  </a:lnTo>
                  <a:lnTo>
                    <a:pt x="223170" y="181784"/>
                  </a:lnTo>
                  <a:lnTo>
                    <a:pt x="189813" y="210740"/>
                  </a:lnTo>
                  <a:lnTo>
                    <a:pt x="158761" y="241389"/>
                  </a:lnTo>
                  <a:lnTo>
                    <a:pt x="130127" y="273639"/>
                  </a:lnTo>
                  <a:lnTo>
                    <a:pt x="104027" y="307396"/>
                  </a:lnTo>
                  <a:lnTo>
                    <a:pt x="80572" y="342569"/>
                  </a:lnTo>
                  <a:lnTo>
                    <a:pt x="59876" y="379065"/>
                  </a:lnTo>
                  <a:lnTo>
                    <a:pt x="42053" y="416791"/>
                  </a:lnTo>
                  <a:lnTo>
                    <a:pt x="27216" y="455656"/>
                  </a:lnTo>
                  <a:lnTo>
                    <a:pt x="15479" y="495567"/>
                  </a:lnTo>
                  <a:lnTo>
                    <a:pt x="6955" y="536431"/>
                  </a:lnTo>
                  <a:lnTo>
                    <a:pt x="1757" y="578155"/>
                  </a:lnTo>
                  <a:lnTo>
                    <a:pt x="0" y="620648"/>
                  </a:lnTo>
                  <a:lnTo>
                    <a:pt x="1757" y="663142"/>
                  </a:lnTo>
                  <a:lnTo>
                    <a:pt x="6955" y="704866"/>
                  </a:lnTo>
                  <a:lnTo>
                    <a:pt x="15479" y="745730"/>
                  </a:lnTo>
                  <a:lnTo>
                    <a:pt x="27216" y="785641"/>
                  </a:lnTo>
                  <a:lnTo>
                    <a:pt x="42053" y="824506"/>
                  </a:lnTo>
                  <a:lnTo>
                    <a:pt x="59876" y="862232"/>
                  </a:lnTo>
                  <a:lnTo>
                    <a:pt x="80572" y="898728"/>
                  </a:lnTo>
                  <a:lnTo>
                    <a:pt x="104027" y="933901"/>
                  </a:lnTo>
                  <a:lnTo>
                    <a:pt x="130127" y="967658"/>
                  </a:lnTo>
                  <a:lnTo>
                    <a:pt x="158761" y="999908"/>
                  </a:lnTo>
                  <a:lnTo>
                    <a:pt x="189813" y="1030557"/>
                  </a:lnTo>
                  <a:lnTo>
                    <a:pt x="223170" y="1059513"/>
                  </a:lnTo>
                  <a:lnTo>
                    <a:pt x="258720" y="1086684"/>
                  </a:lnTo>
                  <a:lnTo>
                    <a:pt x="296348" y="1111977"/>
                  </a:lnTo>
                  <a:lnTo>
                    <a:pt x="335942" y="1135300"/>
                  </a:lnTo>
                  <a:lnTo>
                    <a:pt x="377387" y="1156560"/>
                  </a:lnTo>
                  <a:lnTo>
                    <a:pt x="420571" y="1175666"/>
                  </a:lnTo>
                  <a:lnTo>
                    <a:pt x="465379" y="1192524"/>
                  </a:lnTo>
                  <a:lnTo>
                    <a:pt x="511699" y="1207042"/>
                  </a:lnTo>
                  <a:lnTo>
                    <a:pt x="559417" y="1219127"/>
                  </a:lnTo>
                  <a:lnTo>
                    <a:pt x="608419" y="1228688"/>
                  </a:lnTo>
                  <a:lnTo>
                    <a:pt x="658593" y="1235632"/>
                  </a:lnTo>
                  <a:lnTo>
                    <a:pt x="709824" y="1239866"/>
                  </a:lnTo>
                  <a:lnTo>
                    <a:pt x="762000" y="1241297"/>
                  </a:lnTo>
                  <a:lnTo>
                    <a:pt x="814175" y="1239866"/>
                  </a:lnTo>
                  <a:lnTo>
                    <a:pt x="865406" y="1235632"/>
                  </a:lnTo>
                  <a:lnTo>
                    <a:pt x="915580" y="1228688"/>
                  </a:lnTo>
                  <a:lnTo>
                    <a:pt x="964582" y="1219127"/>
                  </a:lnTo>
                  <a:lnTo>
                    <a:pt x="1012300" y="1207042"/>
                  </a:lnTo>
                  <a:lnTo>
                    <a:pt x="1058620" y="1192524"/>
                  </a:lnTo>
                  <a:lnTo>
                    <a:pt x="1103428" y="1175666"/>
                  </a:lnTo>
                  <a:lnTo>
                    <a:pt x="1146612" y="1156560"/>
                  </a:lnTo>
                  <a:lnTo>
                    <a:pt x="1188057" y="1135300"/>
                  </a:lnTo>
                  <a:lnTo>
                    <a:pt x="1227651" y="1111977"/>
                  </a:lnTo>
                  <a:lnTo>
                    <a:pt x="1265279" y="1086684"/>
                  </a:lnTo>
                  <a:lnTo>
                    <a:pt x="1300829" y="1059513"/>
                  </a:lnTo>
                  <a:lnTo>
                    <a:pt x="1334186" y="1030557"/>
                  </a:lnTo>
                  <a:lnTo>
                    <a:pt x="1365238" y="999908"/>
                  </a:lnTo>
                  <a:lnTo>
                    <a:pt x="1393872" y="967658"/>
                  </a:lnTo>
                  <a:lnTo>
                    <a:pt x="1419972" y="933901"/>
                  </a:lnTo>
                  <a:lnTo>
                    <a:pt x="1443427" y="898728"/>
                  </a:lnTo>
                  <a:lnTo>
                    <a:pt x="1464123" y="862232"/>
                  </a:lnTo>
                  <a:lnTo>
                    <a:pt x="1481946" y="824506"/>
                  </a:lnTo>
                  <a:lnTo>
                    <a:pt x="1496783" y="785641"/>
                  </a:lnTo>
                  <a:lnTo>
                    <a:pt x="1508520" y="745730"/>
                  </a:lnTo>
                  <a:lnTo>
                    <a:pt x="1517044" y="704866"/>
                  </a:lnTo>
                  <a:lnTo>
                    <a:pt x="1522242" y="663142"/>
                  </a:lnTo>
                  <a:lnTo>
                    <a:pt x="1524000" y="620648"/>
                  </a:lnTo>
                  <a:lnTo>
                    <a:pt x="1522242" y="578155"/>
                  </a:lnTo>
                  <a:lnTo>
                    <a:pt x="1517044" y="536431"/>
                  </a:lnTo>
                  <a:lnTo>
                    <a:pt x="1508520" y="495567"/>
                  </a:lnTo>
                  <a:lnTo>
                    <a:pt x="1496783" y="455656"/>
                  </a:lnTo>
                  <a:lnTo>
                    <a:pt x="1481946" y="416791"/>
                  </a:lnTo>
                  <a:lnTo>
                    <a:pt x="1464123" y="379065"/>
                  </a:lnTo>
                  <a:lnTo>
                    <a:pt x="1443427" y="342569"/>
                  </a:lnTo>
                  <a:lnTo>
                    <a:pt x="1419972" y="307396"/>
                  </a:lnTo>
                  <a:lnTo>
                    <a:pt x="1393872" y="273639"/>
                  </a:lnTo>
                  <a:lnTo>
                    <a:pt x="1365238" y="241389"/>
                  </a:lnTo>
                  <a:lnTo>
                    <a:pt x="1334186" y="210740"/>
                  </a:lnTo>
                  <a:lnTo>
                    <a:pt x="1300829" y="181784"/>
                  </a:lnTo>
                  <a:lnTo>
                    <a:pt x="1265279" y="154613"/>
                  </a:lnTo>
                  <a:lnTo>
                    <a:pt x="1227651" y="129320"/>
                  </a:lnTo>
                  <a:lnTo>
                    <a:pt x="1188057" y="105997"/>
                  </a:lnTo>
                  <a:lnTo>
                    <a:pt x="1146612" y="84737"/>
                  </a:lnTo>
                  <a:lnTo>
                    <a:pt x="1103428" y="65631"/>
                  </a:lnTo>
                  <a:lnTo>
                    <a:pt x="1058620" y="48773"/>
                  </a:lnTo>
                  <a:lnTo>
                    <a:pt x="1012300" y="34255"/>
                  </a:lnTo>
                  <a:lnTo>
                    <a:pt x="964582" y="22170"/>
                  </a:lnTo>
                  <a:lnTo>
                    <a:pt x="915580" y="12609"/>
                  </a:lnTo>
                  <a:lnTo>
                    <a:pt x="865406" y="5665"/>
                  </a:lnTo>
                  <a:lnTo>
                    <a:pt x="814175" y="1431"/>
                  </a:lnTo>
                  <a:lnTo>
                    <a:pt x="762000" y="0"/>
                  </a:lnTo>
                  <a:close/>
                </a:path>
              </a:pathLst>
            </a:custGeom>
            <a:solidFill>
              <a:srgbClr val="F1F1F1">
                <a:alpha val="19999"/>
              </a:srgbClr>
            </a:solidFill>
          </p:spPr>
          <p:txBody>
            <a:bodyPr wrap="square" lIns="0" tIns="0" rIns="0" bIns="0" rtlCol="0"/>
            <a:lstStyle/>
            <a:p>
              <a:endParaRPr sz="2700"/>
            </a:p>
          </p:txBody>
        </p:sp>
        <p:sp>
          <p:nvSpPr>
            <p:cNvPr id="6" name="object 6"/>
            <p:cNvSpPr/>
            <p:nvPr/>
          </p:nvSpPr>
          <p:spPr>
            <a:xfrm>
              <a:off x="7053834" y="4430267"/>
              <a:ext cx="1524000" cy="1241425"/>
            </a:xfrm>
            <a:custGeom>
              <a:avLst/>
              <a:gdLst/>
              <a:ahLst/>
              <a:cxnLst/>
              <a:rect l="l" t="t" r="r" b="b"/>
              <a:pathLst>
                <a:path w="1524000" h="1241425">
                  <a:moveTo>
                    <a:pt x="0" y="620648"/>
                  </a:moveTo>
                  <a:lnTo>
                    <a:pt x="1757" y="578155"/>
                  </a:lnTo>
                  <a:lnTo>
                    <a:pt x="6955" y="536431"/>
                  </a:lnTo>
                  <a:lnTo>
                    <a:pt x="15479" y="495567"/>
                  </a:lnTo>
                  <a:lnTo>
                    <a:pt x="27216" y="455656"/>
                  </a:lnTo>
                  <a:lnTo>
                    <a:pt x="42053" y="416791"/>
                  </a:lnTo>
                  <a:lnTo>
                    <a:pt x="59876" y="379065"/>
                  </a:lnTo>
                  <a:lnTo>
                    <a:pt x="80572" y="342569"/>
                  </a:lnTo>
                  <a:lnTo>
                    <a:pt x="104027" y="307396"/>
                  </a:lnTo>
                  <a:lnTo>
                    <a:pt x="130127" y="273639"/>
                  </a:lnTo>
                  <a:lnTo>
                    <a:pt x="158761" y="241389"/>
                  </a:lnTo>
                  <a:lnTo>
                    <a:pt x="189813" y="210740"/>
                  </a:lnTo>
                  <a:lnTo>
                    <a:pt x="223170" y="181784"/>
                  </a:lnTo>
                  <a:lnTo>
                    <a:pt x="258720" y="154613"/>
                  </a:lnTo>
                  <a:lnTo>
                    <a:pt x="296348" y="129320"/>
                  </a:lnTo>
                  <a:lnTo>
                    <a:pt x="335942" y="105997"/>
                  </a:lnTo>
                  <a:lnTo>
                    <a:pt x="377387" y="84737"/>
                  </a:lnTo>
                  <a:lnTo>
                    <a:pt x="420571" y="65631"/>
                  </a:lnTo>
                  <a:lnTo>
                    <a:pt x="465379" y="48773"/>
                  </a:lnTo>
                  <a:lnTo>
                    <a:pt x="511699" y="34255"/>
                  </a:lnTo>
                  <a:lnTo>
                    <a:pt x="559417" y="22170"/>
                  </a:lnTo>
                  <a:lnTo>
                    <a:pt x="608419" y="12609"/>
                  </a:lnTo>
                  <a:lnTo>
                    <a:pt x="658593" y="5665"/>
                  </a:lnTo>
                  <a:lnTo>
                    <a:pt x="709824" y="1431"/>
                  </a:lnTo>
                  <a:lnTo>
                    <a:pt x="762000" y="0"/>
                  </a:lnTo>
                  <a:lnTo>
                    <a:pt x="814175" y="1431"/>
                  </a:lnTo>
                  <a:lnTo>
                    <a:pt x="865406" y="5665"/>
                  </a:lnTo>
                  <a:lnTo>
                    <a:pt x="915580" y="12609"/>
                  </a:lnTo>
                  <a:lnTo>
                    <a:pt x="964582" y="22170"/>
                  </a:lnTo>
                  <a:lnTo>
                    <a:pt x="1012300" y="34255"/>
                  </a:lnTo>
                  <a:lnTo>
                    <a:pt x="1058620" y="48773"/>
                  </a:lnTo>
                  <a:lnTo>
                    <a:pt x="1103428" y="65631"/>
                  </a:lnTo>
                  <a:lnTo>
                    <a:pt x="1146612" y="84737"/>
                  </a:lnTo>
                  <a:lnTo>
                    <a:pt x="1188057" y="105997"/>
                  </a:lnTo>
                  <a:lnTo>
                    <a:pt x="1227651" y="129320"/>
                  </a:lnTo>
                  <a:lnTo>
                    <a:pt x="1265279" y="154613"/>
                  </a:lnTo>
                  <a:lnTo>
                    <a:pt x="1300829" y="181784"/>
                  </a:lnTo>
                  <a:lnTo>
                    <a:pt x="1334186" y="210740"/>
                  </a:lnTo>
                  <a:lnTo>
                    <a:pt x="1365238" y="241389"/>
                  </a:lnTo>
                  <a:lnTo>
                    <a:pt x="1393872" y="273639"/>
                  </a:lnTo>
                  <a:lnTo>
                    <a:pt x="1419972" y="307396"/>
                  </a:lnTo>
                  <a:lnTo>
                    <a:pt x="1443427" y="342569"/>
                  </a:lnTo>
                  <a:lnTo>
                    <a:pt x="1464123" y="379065"/>
                  </a:lnTo>
                  <a:lnTo>
                    <a:pt x="1481946" y="416791"/>
                  </a:lnTo>
                  <a:lnTo>
                    <a:pt x="1496783" y="455656"/>
                  </a:lnTo>
                  <a:lnTo>
                    <a:pt x="1508520" y="495567"/>
                  </a:lnTo>
                  <a:lnTo>
                    <a:pt x="1517044" y="536431"/>
                  </a:lnTo>
                  <a:lnTo>
                    <a:pt x="1522242" y="578155"/>
                  </a:lnTo>
                  <a:lnTo>
                    <a:pt x="1524000" y="620648"/>
                  </a:lnTo>
                  <a:lnTo>
                    <a:pt x="1522242" y="663142"/>
                  </a:lnTo>
                  <a:lnTo>
                    <a:pt x="1517044" y="704866"/>
                  </a:lnTo>
                  <a:lnTo>
                    <a:pt x="1508520" y="745730"/>
                  </a:lnTo>
                  <a:lnTo>
                    <a:pt x="1496783" y="785641"/>
                  </a:lnTo>
                  <a:lnTo>
                    <a:pt x="1481946" y="824506"/>
                  </a:lnTo>
                  <a:lnTo>
                    <a:pt x="1464123" y="862232"/>
                  </a:lnTo>
                  <a:lnTo>
                    <a:pt x="1443427" y="898728"/>
                  </a:lnTo>
                  <a:lnTo>
                    <a:pt x="1419972" y="933901"/>
                  </a:lnTo>
                  <a:lnTo>
                    <a:pt x="1393872" y="967658"/>
                  </a:lnTo>
                  <a:lnTo>
                    <a:pt x="1365238" y="999908"/>
                  </a:lnTo>
                  <a:lnTo>
                    <a:pt x="1334186" y="1030557"/>
                  </a:lnTo>
                  <a:lnTo>
                    <a:pt x="1300829" y="1059513"/>
                  </a:lnTo>
                  <a:lnTo>
                    <a:pt x="1265279" y="1086684"/>
                  </a:lnTo>
                  <a:lnTo>
                    <a:pt x="1227651" y="1111977"/>
                  </a:lnTo>
                  <a:lnTo>
                    <a:pt x="1188057" y="1135300"/>
                  </a:lnTo>
                  <a:lnTo>
                    <a:pt x="1146612" y="1156560"/>
                  </a:lnTo>
                  <a:lnTo>
                    <a:pt x="1103428" y="1175666"/>
                  </a:lnTo>
                  <a:lnTo>
                    <a:pt x="1058620" y="1192524"/>
                  </a:lnTo>
                  <a:lnTo>
                    <a:pt x="1012300" y="1207042"/>
                  </a:lnTo>
                  <a:lnTo>
                    <a:pt x="964582" y="1219127"/>
                  </a:lnTo>
                  <a:lnTo>
                    <a:pt x="915580" y="1228688"/>
                  </a:lnTo>
                  <a:lnTo>
                    <a:pt x="865406" y="1235632"/>
                  </a:lnTo>
                  <a:lnTo>
                    <a:pt x="814175" y="1239866"/>
                  </a:lnTo>
                  <a:lnTo>
                    <a:pt x="762000" y="1241297"/>
                  </a:lnTo>
                  <a:lnTo>
                    <a:pt x="709824" y="1239866"/>
                  </a:lnTo>
                  <a:lnTo>
                    <a:pt x="658593" y="1235632"/>
                  </a:lnTo>
                  <a:lnTo>
                    <a:pt x="608419" y="1228688"/>
                  </a:lnTo>
                  <a:lnTo>
                    <a:pt x="559417" y="1219127"/>
                  </a:lnTo>
                  <a:lnTo>
                    <a:pt x="511699" y="1207042"/>
                  </a:lnTo>
                  <a:lnTo>
                    <a:pt x="465379" y="1192524"/>
                  </a:lnTo>
                  <a:lnTo>
                    <a:pt x="420571" y="1175666"/>
                  </a:lnTo>
                  <a:lnTo>
                    <a:pt x="377387" y="1156560"/>
                  </a:lnTo>
                  <a:lnTo>
                    <a:pt x="335942" y="1135300"/>
                  </a:lnTo>
                  <a:lnTo>
                    <a:pt x="296348" y="1111977"/>
                  </a:lnTo>
                  <a:lnTo>
                    <a:pt x="258720" y="1086684"/>
                  </a:lnTo>
                  <a:lnTo>
                    <a:pt x="223170" y="1059513"/>
                  </a:lnTo>
                  <a:lnTo>
                    <a:pt x="189813" y="1030557"/>
                  </a:lnTo>
                  <a:lnTo>
                    <a:pt x="158761" y="999908"/>
                  </a:lnTo>
                  <a:lnTo>
                    <a:pt x="130127" y="967658"/>
                  </a:lnTo>
                  <a:lnTo>
                    <a:pt x="104027" y="933901"/>
                  </a:lnTo>
                  <a:lnTo>
                    <a:pt x="80572" y="898728"/>
                  </a:lnTo>
                  <a:lnTo>
                    <a:pt x="59876" y="862232"/>
                  </a:lnTo>
                  <a:lnTo>
                    <a:pt x="42053" y="824506"/>
                  </a:lnTo>
                  <a:lnTo>
                    <a:pt x="27216" y="785641"/>
                  </a:lnTo>
                  <a:lnTo>
                    <a:pt x="15479" y="745730"/>
                  </a:lnTo>
                  <a:lnTo>
                    <a:pt x="6955" y="704866"/>
                  </a:lnTo>
                  <a:lnTo>
                    <a:pt x="1757" y="663142"/>
                  </a:lnTo>
                  <a:lnTo>
                    <a:pt x="0" y="620648"/>
                  </a:lnTo>
                  <a:close/>
                </a:path>
              </a:pathLst>
            </a:custGeom>
            <a:ln w="38100">
              <a:solidFill>
                <a:srgbClr val="DD8987"/>
              </a:solidFill>
            </a:ln>
          </p:spPr>
          <p:txBody>
            <a:bodyPr wrap="square" lIns="0" tIns="0" rIns="0" bIns="0" rtlCol="0"/>
            <a:lstStyle/>
            <a:p>
              <a:endParaRPr sz="2700"/>
            </a:p>
          </p:txBody>
        </p:sp>
      </p:grpSp>
      <p:sp>
        <p:nvSpPr>
          <p:cNvPr id="7" name="object 7"/>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14</a:t>
            </a:fld>
            <a:endParaRPr spc="-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92964"/>
            <a:ext cx="5008625" cy="896399"/>
          </a:xfrm>
          <a:prstGeom prst="rect">
            <a:avLst/>
          </a:prstGeom>
        </p:spPr>
        <p:txBody>
          <a:bodyPr vert="horz" wrap="square" lIns="0" tIns="19050" rIns="0" bIns="0" rtlCol="0">
            <a:spAutoFit/>
          </a:bodyPr>
          <a:lstStyle/>
          <a:p>
            <a:pPr marL="19050">
              <a:spcBef>
                <a:spcPts val="150"/>
              </a:spcBef>
            </a:pPr>
            <a:r>
              <a:rPr sz="5700" spc="-278" dirty="0"/>
              <a:t>Project</a:t>
            </a:r>
            <a:r>
              <a:rPr sz="5700" spc="-435" dirty="0"/>
              <a:t> </a:t>
            </a:r>
            <a:r>
              <a:rPr sz="5700" spc="-344" dirty="0"/>
              <a:t>Budget</a:t>
            </a:r>
            <a:endParaRPr sz="5700" dirty="0"/>
          </a:p>
        </p:txBody>
      </p:sp>
      <p:sp>
        <p:nvSpPr>
          <p:cNvPr id="3" name="object 3"/>
          <p:cNvSpPr txBox="1"/>
          <p:nvPr/>
        </p:nvSpPr>
        <p:spPr>
          <a:xfrm>
            <a:off x="1820800" y="7647051"/>
            <a:ext cx="2740343" cy="388568"/>
          </a:xfrm>
          <a:prstGeom prst="rect">
            <a:avLst/>
          </a:prstGeom>
        </p:spPr>
        <p:txBody>
          <a:bodyPr vert="horz" wrap="square" lIns="0" tIns="19050" rIns="0" bIns="0" rtlCol="0">
            <a:spAutoFit/>
          </a:bodyPr>
          <a:lstStyle/>
          <a:p>
            <a:pPr marL="19050">
              <a:spcBef>
                <a:spcPts val="150"/>
              </a:spcBef>
              <a:tabLst>
                <a:tab pos="1624013" algn="l"/>
              </a:tabLst>
            </a:pPr>
            <a:r>
              <a:rPr sz="2400" spc="-15" dirty="0">
                <a:solidFill>
                  <a:srgbClr val="0075B1"/>
                </a:solidFill>
                <a:latin typeface="Carlito"/>
                <a:cs typeface="Carlito"/>
              </a:rPr>
              <a:t>generating	</a:t>
            </a:r>
            <a:r>
              <a:rPr sz="2400" spc="-8" dirty="0">
                <a:solidFill>
                  <a:srgbClr val="0075B1"/>
                </a:solidFill>
                <a:latin typeface="Carlito"/>
                <a:cs typeface="Carlito"/>
              </a:rPr>
              <a:t>activities</a:t>
            </a:r>
            <a:endParaRPr sz="2400">
              <a:latin typeface="Carlito"/>
              <a:cs typeface="Carlito"/>
            </a:endParaRPr>
          </a:p>
        </p:txBody>
      </p:sp>
      <p:sp>
        <p:nvSpPr>
          <p:cNvPr id="4" name="object 4"/>
          <p:cNvSpPr txBox="1"/>
          <p:nvPr/>
        </p:nvSpPr>
        <p:spPr>
          <a:xfrm>
            <a:off x="1820799" y="7233285"/>
            <a:ext cx="3623310" cy="804066"/>
          </a:xfrm>
          <a:prstGeom prst="rect">
            <a:avLst/>
          </a:prstGeom>
        </p:spPr>
        <p:txBody>
          <a:bodyPr vert="horz" wrap="square" lIns="0" tIns="19050" rIns="0" bIns="0" rtlCol="0">
            <a:spAutoFit/>
          </a:bodyPr>
          <a:lstStyle/>
          <a:p>
            <a:pPr marR="7620" algn="r">
              <a:spcBef>
                <a:spcPts val="150"/>
              </a:spcBef>
              <a:tabLst>
                <a:tab pos="728663" algn="l"/>
                <a:tab pos="2125028" algn="l"/>
                <a:tab pos="2985134" algn="l"/>
              </a:tabLst>
            </a:pPr>
            <a:r>
              <a:rPr sz="2700" b="1" spc="-8" dirty="0">
                <a:solidFill>
                  <a:srgbClr val="0075B1"/>
                </a:solidFill>
                <a:latin typeface="Carlito"/>
                <a:cs typeface="Carlito"/>
              </a:rPr>
              <a:t>1</a:t>
            </a:r>
            <a:r>
              <a:rPr sz="2700" b="1" dirty="0">
                <a:solidFill>
                  <a:srgbClr val="0075B1"/>
                </a:solidFill>
                <a:latin typeface="Carlito"/>
                <a:cs typeface="Carlito"/>
              </a:rPr>
              <a:t>.	</a:t>
            </a:r>
            <a:r>
              <a:rPr sz="2400" dirty="0">
                <a:solidFill>
                  <a:srgbClr val="0075B1"/>
                </a:solidFill>
                <a:latin typeface="Carlito"/>
                <a:cs typeface="Carlito"/>
              </a:rPr>
              <a:t>Ide</a:t>
            </a:r>
            <a:r>
              <a:rPr sz="2400" spc="-38" dirty="0">
                <a:solidFill>
                  <a:srgbClr val="0075B1"/>
                </a:solidFill>
                <a:latin typeface="Carlito"/>
                <a:cs typeface="Carlito"/>
              </a:rPr>
              <a:t>n</a:t>
            </a:r>
            <a:r>
              <a:rPr sz="2400" dirty="0">
                <a:solidFill>
                  <a:srgbClr val="0075B1"/>
                </a:solidFill>
                <a:latin typeface="Carlito"/>
                <a:cs typeface="Carlito"/>
              </a:rPr>
              <a:t>t</a:t>
            </a:r>
            <a:r>
              <a:rPr sz="2400" spc="-8" dirty="0">
                <a:solidFill>
                  <a:srgbClr val="0075B1"/>
                </a:solidFill>
                <a:latin typeface="Carlito"/>
                <a:cs typeface="Carlito"/>
              </a:rPr>
              <a:t>if</a:t>
            </a:r>
            <a:r>
              <a:rPr sz="2400" dirty="0">
                <a:solidFill>
                  <a:srgbClr val="0075B1"/>
                </a:solidFill>
                <a:latin typeface="Carlito"/>
                <a:cs typeface="Carlito"/>
              </a:rPr>
              <a:t>y	the	</a:t>
            </a:r>
            <a:r>
              <a:rPr sz="2400" spc="-23" dirty="0">
                <a:solidFill>
                  <a:srgbClr val="0075B1"/>
                </a:solidFill>
                <a:latin typeface="Carlito"/>
                <a:cs typeface="Carlito"/>
              </a:rPr>
              <a:t>c</a:t>
            </a:r>
            <a:r>
              <a:rPr sz="2400" spc="-8" dirty="0">
                <a:solidFill>
                  <a:srgbClr val="0075B1"/>
                </a:solidFill>
                <a:latin typeface="Carlito"/>
                <a:cs typeface="Carlito"/>
              </a:rPr>
              <a:t>o</a:t>
            </a:r>
            <a:r>
              <a:rPr sz="2400" spc="-30" dirty="0">
                <a:solidFill>
                  <a:srgbClr val="0075B1"/>
                </a:solidFill>
                <a:latin typeface="Carlito"/>
                <a:cs typeface="Carlito"/>
              </a:rPr>
              <a:t>s</a:t>
            </a:r>
            <a:r>
              <a:rPr sz="2400" spc="-8" dirty="0">
                <a:solidFill>
                  <a:srgbClr val="0075B1"/>
                </a:solidFill>
                <a:latin typeface="Carlito"/>
                <a:cs typeface="Carlito"/>
              </a:rPr>
              <a:t>t</a:t>
            </a:r>
            <a:r>
              <a:rPr sz="2400" dirty="0">
                <a:solidFill>
                  <a:srgbClr val="0075B1"/>
                </a:solidFill>
                <a:latin typeface="Carlito"/>
                <a:cs typeface="Carlito"/>
              </a:rPr>
              <a:t>-</a:t>
            </a:r>
            <a:endParaRPr sz="2400">
              <a:latin typeface="Carlito"/>
              <a:cs typeface="Carlito"/>
            </a:endParaRPr>
          </a:p>
          <a:p>
            <a:pPr marR="7620" algn="r">
              <a:spcBef>
                <a:spcPts val="23"/>
              </a:spcBef>
            </a:pPr>
            <a:r>
              <a:rPr sz="2400" spc="-8" dirty="0">
                <a:solidFill>
                  <a:srgbClr val="0075B1"/>
                </a:solidFill>
                <a:latin typeface="Carlito"/>
                <a:cs typeface="Carlito"/>
              </a:rPr>
              <a:t>f</a:t>
            </a:r>
            <a:r>
              <a:rPr sz="2400" spc="-45" dirty="0">
                <a:solidFill>
                  <a:srgbClr val="0075B1"/>
                </a:solidFill>
                <a:latin typeface="Carlito"/>
                <a:cs typeface="Carlito"/>
              </a:rPr>
              <a:t>r</a:t>
            </a:r>
            <a:r>
              <a:rPr sz="2400" spc="8" dirty="0">
                <a:solidFill>
                  <a:srgbClr val="0075B1"/>
                </a:solidFill>
                <a:latin typeface="Carlito"/>
                <a:cs typeface="Carlito"/>
              </a:rPr>
              <a:t>o</a:t>
            </a:r>
            <a:r>
              <a:rPr sz="2400" dirty="0">
                <a:solidFill>
                  <a:srgbClr val="0075B1"/>
                </a:solidFill>
                <a:latin typeface="Carlito"/>
                <a:cs typeface="Carlito"/>
              </a:rPr>
              <a:t>m</a:t>
            </a:r>
            <a:endParaRPr sz="2400">
              <a:latin typeface="Carlito"/>
              <a:cs typeface="Carlito"/>
            </a:endParaRPr>
          </a:p>
        </p:txBody>
      </p:sp>
      <p:sp>
        <p:nvSpPr>
          <p:cNvPr id="5" name="object 5"/>
          <p:cNvSpPr txBox="1"/>
          <p:nvPr/>
        </p:nvSpPr>
        <p:spPr>
          <a:xfrm>
            <a:off x="1820799" y="8012810"/>
            <a:ext cx="3623310" cy="757900"/>
          </a:xfrm>
          <a:prstGeom prst="rect">
            <a:avLst/>
          </a:prstGeom>
        </p:spPr>
        <p:txBody>
          <a:bodyPr vert="horz" wrap="square" lIns="0" tIns="19050" rIns="0" bIns="0" rtlCol="0">
            <a:spAutoFit/>
          </a:bodyPr>
          <a:lstStyle/>
          <a:p>
            <a:pPr marL="19050" marR="7620">
              <a:spcBef>
                <a:spcPts val="150"/>
              </a:spcBef>
            </a:pPr>
            <a:r>
              <a:rPr sz="2400" dirty="0">
                <a:solidFill>
                  <a:srgbClr val="0075B1"/>
                </a:solidFill>
                <a:latin typeface="Carlito"/>
                <a:cs typeface="Carlito"/>
              </a:rPr>
              <a:t>the </a:t>
            </a:r>
            <a:r>
              <a:rPr sz="2400" spc="-8" dirty="0">
                <a:solidFill>
                  <a:srgbClr val="0075B1"/>
                </a:solidFill>
                <a:latin typeface="Carlito"/>
                <a:cs typeface="Carlito"/>
              </a:rPr>
              <a:t>project. Start </a:t>
            </a:r>
            <a:r>
              <a:rPr sz="2400" dirty="0">
                <a:solidFill>
                  <a:srgbClr val="0075B1"/>
                </a:solidFill>
                <a:latin typeface="Carlito"/>
                <a:cs typeface="Carlito"/>
              </a:rPr>
              <a:t>with the  WBS or </a:t>
            </a:r>
            <a:r>
              <a:rPr sz="2400" spc="-8" dirty="0">
                <a:solidFill>
                  <a:srgbClr val="0075B1"/>
                </a:solidFill>
                <a:latin typeface="Carlito"/>
                <a:cs typeface="Carlito"/>
              </a:rPr>
              <a:t>Activity </a:t>
            </a:r>
            <a:r>
              <a:rPr sz="2400" spc="-15" dirty="0">
                <a:solidFill>
                  <a:srgbClr val="0075B1"/>
                </a:solidFill>
                <a:latin typeface="Carlito"/>
                <a:cs typeface="Carlito"/>
              </a:rPr>
              <a:t>list</a:t>
            </a:r>
            <a:r>
              <a:rPr sz="2400" spc="-45" dirty="0">
                <a:solidFill>
                  <a:srgbClr val="0075B1"/>
                </a:solidFill>
                <a:latin typeface="Carlito"/>
                <a:cs typeface="Carlito"/>
              </a:rPr>
              <a:t> </a:t>
            </a:r>
            <a:r>
              <a:rPr sz="2400" spc="-15" dirty="0">
                <a:solidFill>
                  <a:srgbClr val="0075B1"/>
                </a:solidFill>
                <a:latin typeface="Carlito"/>
                <a:cs typeface="Carlito"/>
              </a:rPr>
              <a:t>created.</a:t>
            </a:r>
            <a:endParaRPr sz="2400">
              <a:latin typeface="Carlito"/>
              <a:cs typeface="Carlito"/>
            </a:endParaRPr>
          </a:p>
        </p:txBody>
      </p:sp>
      <p:sp>
        <p:nvSpPr>
          <p:cNvPr id="6" name="object 6"/>
          <p:cNvSpPr txBox="1"/>
          <p:nvPr/>
        </p:nvSpPr>
        <p:spPr>
          <a:xfrm>
            <a:off x="5766816" y="6352793"/>
            <a:ext cx="3390900" cy="797078"/>
          </a:xfrm>
          <a:prstGeom prst="rect">
            <a:avLst/>
          </a:prstGeom>
        </p:spPr>
        <p:txBody>
          <a:bodyPr vert="horz" wrap="square" lIns="0" tIns="16193" rIns="0" bIns="0" rtlCol="0">
            <a:spAutoFit/>
          </a:bodyPr>
          <a:lstStyle/>
          <a:p>
            <a:pPr marL="19050" marR="7620">
              <a:lnSpc>
                <a:spcPct val="100600"/>
              </a:lnSpc>
              <a:spcBef>
                <a:spcPts val="127"/>
              </a:spcBef>
              <a:tabLst>
                <a:tab pos="492443" algn="l"/>
                <a:tab pos="1774508" algn="l"/>
                <a:tab pos="2398395" algn="l"/>
                <a:tab pos="3113721" algn="l"/>
              </a:tabLst>
            </a:pPr>
            <a:r>
              <a:rPr sz="2700" b="1" spc="-8" dirty="0">
                <a:solidFill>
                  <a:srgbClr val="0075B1"/>
                </a:solidFill>
                <a:latin typeface="Carlito"/>
                <a:cs typeface="Carlito"/>
              </a:rPr>
              <a:t>2</a:t>
            </a:r>
            <a:r>
              <a:rPr sz="2700" b="1" dirty="0">
                <a:solidFill>
                  <a:srgbClr val="0075B1"/>
                </a:solidFill>
                <a:latin typeface="Carlito"/>
                <a:cs typeface="Carlito"/>
              </a:rPr>
              <a:t>.	</a:t>
            </a:r>
            <a:r>
              <a:rPr sz="2400" spc="-8" dirty="0">
                <a:solidFill>
                  <a:srgbClr val="0075B1"/>
                </a:solidFill>
                <a:latin typeface="Carlito"/>
                <a:cs typeface="Carlito"/>
              </a:rPr>
              <a:t>E</a:t>
            </a:r>
            <a:r>
              <a:rPr sz="2400" spc="-38" dirty="0">
                <a:solidFill>
                  <a:srgbClr val="0075B1"/>
                </a:solidFill>
                <a:latin typeface="Carlito"/>
                <a:cs typeface="Carlito"/>
              </a:rPr>
              <a:t>s</a:t>
            </a:r>
            <a:r>
              <a:rPr sz="2400" dirty="0">
                <a:solidFill>
                  <a:srgbClr val="0075B1"/>
                </a:solidFill>
                <a:latin typeface="Carlito"/>
                <a:cs typeface="Carlito"/>
              </a:rPr>
              <a:t>t</a:t>
            </a:r>
            <a:r>
              <a:rPr sz="2400" spc="-8" dirty="0">
                <a:solidFill>
                  <a:srgbClr val="0075B1"/>
                </a:solidFill>
                <a:latin typeface="Carlito"/>
                <a:cs typeface="Carlito"/>
              </a:rPr>
              <a:t>i</a:t>
            </a:r>
            <a:r>
              <a:rPr sz="2400" dirty="0">
                <a:solidFill>
                  <a:srgbClr val="0075B1"/>
                </a:solidFill>
                <a:latin typeface="Carlito"/>
                <a:cs typeface="Carlito"/>
              </a:rPr>
              <a:t>m</a:t>
            </a:r>
            <a:r>
              <a:rPr sz="2400" spc="-30" dirty="0">
                <a:solidFill>
                  <a:srgbClr val="0075B1"/>
                </a:solidFill>
                <a:latin typeface="Carlito"/>
                <a:cs typeface="Carlito"/>
              </a:rPr>
              <a:t>a</a:t>
            </a:r>
            <a:r>
              <a:rPr sz="2400" spc="-38" dirty="0">
                <a:solidFill>
                  <a:srgbClr val="0075B1"/>
                </a:solidFill>
                <a:latin typeface="Carlito"/>
                <a:cs typeface="Carlito"/>
              </a:rPr>
              <a:t>t</a:t>
            </a:r>
            <a:r>
              <a:rPr sz="2400" dirty="0">
                <a:solidFill>
                  <a:srgbClr val="0075B1"/>
                </a:solidFill>
                <a:latin typeface="Carlito"/>
                <a:cs typeface="Carlito"/>
              </a:rPr>
              <a:t>e	the	</a:t>
            </a:r>
            <a:r>
              <a:rPr sz="2400" spc="-23" dirty="0">
                <a:solidFill>
                  <a:srgbClr val="0075B1"/>
                </a:solidFill>
                <a:latin typeface="Carlito"/>
                <a:cs typeface="Carlito"/>
              </a:rPr>
              <a:t>c</a:t>
            </a:r>
            <a:r>
              <a:rPr sz="2400" spc="-8" dirty="0">
                <a:solidFill>
                  <a:srgbClr val="0075B1"/>
                </a:solidFill>
                <a:latin typeface="Carlito"/>
                <a:cs typeface="Carlito"/>
              </a:rPr>
              <a:t>o</a:t>
            </a:r>
            <a:r>
              <a:rPr sz="2400" spc="-30" dirty="0">
                <a:solidFill>
                  <a:srgbClr val="0075B1"/>
                </a:solidFill>
                <a:latin typeface="Carlito"/>
                <a:cs typeface="Carlito"/>
              </a:rPr>
              <a:t>s</a:t>
            </a:r>
            <a:r>
              <a:rPr sz="2400" dirty="0">
                <a:solidFill>
                  <a:srgbClr val="0075B1"/>
                </a:solidFill>
                <a:latin typeface="Carlito"/>
                <a:cs typeface="Carlito"/>
              </a:rPr>
              <a:t>t	</a:t>
            </a:r>
            <a:r>
              <a:rPr sz="2400" spc="8" dirty="0">
                <a:solidFill>
                  <a:srgbClr val="0075B1"/>
                </a:solidFill>
                <a:latin typeface="Carlito"/>
                <a:cs typeface="Carlito"/>
              </a:rPr>
              <a:t>of  </a:t>
            </a:r>
            <a:r>
              <a:rPr sz="2400" dirty="0">
                <a:solidFill>
                  <a:srgbClr val="0075B1"/>
                </a:solidFill>
                <a:latin typeface="Carlito"/>
                <a:cs typeface="Carlito"/>
              </a:rPr>
              <a:t>each </a:t>
            </a:r>
            <a:r>
              <a:rPr sz="2400" spc="-15" dirty="0">
                <a:solidFill>
                  <a:srgbClr val="0075B1"/>
                </a:solidFill>
                <a:latin typeface="Carlito"/>
                <a:cs typeface="Carlito"/>
              </a:rPr>
              <a:t>task/deliverable.</a:t>
            </a:r>
            <a:r>
              <a:rPr sz="2400" spc="-38" dirty="0">
                <a:solidFill>
                  <a:srgbClr val="0075B1"/>
                </a:solidFill>
                <a:latin typeface="Carlito"/>
                <a:cs typeface="Carlito"/>
              </a:rPr>
              <a:t> </a:t>
            </a:r>
            <a:r>
              <a:rPr sz="2400" spc="-8" dirty="0">
                <a:solidFill>
                  <a:srgbClr val="0075B1"/>
                </a:solidFill>
                <a:latin typeface="Carlito"/>
                <a:cs typeface="Carlito"/>
              </a:rPr>
              <a:t>Add</a:t>
            </a:r>
            <a:endParaRPr sz="2400">
              <a:latin typeface="Carlito"/>
              <a:cs typeface="Carlito"/>
            </a:endParaRPr>
          </a:p>
        </p:txBody>
      </p:sp>
      <p:sp>
        <p:nvSpPr>
          <p:cNvPr id="7" name="object 7"/>
          <p:cNvSpPr txBox="1"/>
          <p:nvPr/>
        </p:nvSpPr>
        <p:spPr>
          <a:xfrm>
            <a:off x="5766817" y="7132319"/>
            <a:ext cx="3389948" cy="388568"/>
          </a:xfrm>
          <a:prstGeom prst="rect">
            <a:avLst/>
          </a:prstGeom>
        </p:spPr>
        <p:txBody>
          <a:bodyPr vert="horz" wrap="square" lIns="0" tIns="19050" rIns="0" bIns="0" rtlCol="0">
            <a:spAutoFit/>
          </a:bodyPr>
          <a:lstStyle/>
          <a:p>
            <a:pPr marL="19050">
              <a:spcBef>
                <a:spcPts val="150"/>
              </a:spcBef>
              <a:tabLst>
                <a:tab pos="1188720" algn="l"/>
                <a:tab pos="1957388" algn="l"/>
              </a:tabLst>
            </a:pPr>
            <a:r>
              <a:rPr sz="2400" spc="-8" dirty="0">
                <a:solidFill>
                  <a:srgbClr val="0075B1"/>
                </a:solidFill>
                <a:latin typeface="Carlito"/>
                <a:cs typeface="Carlito"/>
              </a:rPr>
              <a:t>bu</a:t>
            </a:r>
            <a:r>
              <a:rPr sz="2400" spc="-38" dirty="0">
                <a:solidFill>
                  <a:srgbClr val="0075B1"/>
                </a:solidFill>
                <a:latin typeface="Carlito"/>
                <a:cs typeface="Carlito"/>
              </a:rPr>
              <a:t>f</a:t>
            </a:r>
            <a:r>
              <a:rPr sz="2400" spc="-75" dirty="0">
                <a:solidFill>
                  <a:srgbClr val="0075B1"/>
                </a:solidFill>
                <a:latin typeface="Carlito"/>
                <a:cs typeface="Carlito"/>
              </a:rPr>
              <a:t>f</a:t>
            </a:r>
            <a:r>
              <a:rPr sz="2400" spc="8" dirty="0">
                <a:solidFill>
                  <a:srgbClr val="0075B1"/>
                </a:solidFill>
                <a:latin typeface="Carlito"/>
                <a:cs typeface="Carlito"/>
              </a:rPr>
              <a:t>e</a:t>
            </a:r>
            <a:r>
              <a:rPr sz="2400" spc="-45" dirty="0">
                <a:solidFill>
                  <a:srgbClr val="0075B1"/>
                </a:solidFill>
                <a:latin typeface="Carlito"/>
                <a:cs typeface="Carlito"/>
              </a:rPr>
              <a:t>r</a:t>
            </a:r>
            <a:r>
              <a:rPr sz="2400" dirty="0">
                <a:solidFill>
                  <a:srgbClr val="0075B1"/>
                </a:solidFill>
                <a:latin typeface="Carlito"/>
                <a:cs typeface="Carlito"/>
              </a:rPr>
              <a:t>s	and	</a:t>
            </a:r>
            <a:r>
              <a:rPr sz="2400" spc="-8" dirty="0">
                <a:solidFill>
                  <a:srgbClr val="0075B1"/>
                </a:solidFill>
                <a:latin typeface="Carlito"/>
                <a:cs typeface="Carlito"/>
              </a:rPr>
              <a:t>unde</a:t>
            </a:r>
            <a:r>
              <a:rPr sz="2400" spc="-53" dirty="0">
                <a:solidFill>
                  <a:srgbClr val="0075B1"/>
                </a:solidFill>
                <a:latin typeface="Carlito"/>
                <a:cs typeface="Carlito"/>
              </a:rPr>
              <a:t>r</a:t>
            </a:r>
            <a:r>
              <a:rPr sz="2400" spc="-38" dirty="0">
                <a:solidFill>
                  <a:srgbClr val="0075B1"/>
                </a:solidFill>
                <a:latin typeface="Carlito"/>
                <a:cs typeface="Carlito"/>
              </a:rPr>
              <a:t>st</a:t>
            </a:r>
            <a:r>
              <a:rPr sz="2400" dirty="0">
                <a:solidFill>
                  <a:srgbClr val="0075B1"/>
                </a:solidFill>
                <a:latin typeface="Carlito"/>
                <a:cs typeface="Carlito"/>
              </a:rPr>
              <a:t>and</a:t>
            </a:r>
            <a:endParaRPr sz="2400">
              <a:latin typeface="Carlito"/>
              <a:cs typeface="Carlito"/>
            </a:endParaRPr>
          </a:p>
        </p:txBody>
      </p:sp>
      <p:sp>
        <p:nvSpPr>
          <p:cNvPr id="8" name="object 8"/>
          <p:cNvSpPr txBox="1"/>
          <p:nvPr/>
        </p:nvSpPr>
        <p:spPr>
          <a:xfrm>
            <a:off x="5766816" y="7498081"/>
            <a:ext cx="3388995" cy="1496564"/>
          </a:xfrm>
          <a:prstGeom prst="rect">
            <a:avLst/>
          </a:prstGeom>
        </p:spPr>
        <p:txBody>
          <a:bodyPr vert="horz" wrap="square" lIns="0" tIns="19050" rIns="0" bIns="0" rtlCol="0">
            <a:spAutoFit/>
          </a:bodyPr>
          <a:lstStyle/>
          <a:p>
            <a:pPr marL="19050">
              <a:spcBef>
                <a:spcPts val="150"/>
              </a:spcBef>
            </a:pPr>
            <a:r>
              <a:rPr sz="2400" spc="-8" dirty="0">
                <a:solidFill>
                  <a:srgbClr val="0075B1"/>
                </a:solidFill>
                <a:latin typeface="Carlito"/>
                <a:cs typeface="Carlito"/>
              </a:rPr>
              <a:t>uncertainties.</a:t>
            </a:r>
            <a:endParaRPr sz="2400">
              <a:latin typeface="Carlito"/>
              <a:cs typeface="Carlito"/>
            </a:endParaRPr>
          </a:p>
          <a:p>
            <a:pPr marL="19050" marR="7620" algn="just"/>
            <a:r>
              <a:rPr sz="2400" spc="-23" dirty="0">
                <a:solidFill>
                  <a:srgbClr val="0075B1"/>
                </a:solidFill>
                <a:latin typeface="Carlito"/>
                <a:cs typeface="Carlito"/>
              </a:rPr>
              <a:t>Buffers for </a:t>
            </a:r>
            <a:r>
              <a:rPr sz="2400" dirty="0">
                <a:solidFill>
                  <a:srgbClr val="0075B1"/>
                </a:solidFill>
                <a:latin typeface="Carlito"/>
                <a:cs typeface="Carlito"/>
              </a:rPr>
              <a:t>the </a:t>
            </a:r>
            <a:r>
              <a:rPr sz="2400" spc="-15" dirty="0">
                <a:solidFill>
                  <a:srgbClr val="0075B1"/>
                </a:solidFill>
                <a:latin typeface="Carlito"/>
                <a:cs typeface="Carlito"/>
              </a:rPr>
              <a:t>Cost </a:t>
            </a:r>
            <a:r>
              <a:rPr sz="2400" spc="-8" dirty="0">
                <a:solidFill>
                  <a:srgbClr val="0075B1"/>
                </a:solidFill>
                <a:latin typeface="Carlito"/>
                <a:cs typeface="Carlito"/>
              </a:rPr>
              <a:t>should  be bigger </a:t>
            </a:r>
            <a:r>
              <a:rPr sz="2400" dirty="0">
                <a:solidFill>
                  <a:srgbClr val="0075B1"/>
                </a:solidFill>
                <a:latin typeface="Carlito"/>
                <a:cs typeface="Carlito"/>
              </a:rPr>
              <a:t>than those </a:t>
            </a:r>
            <a:r>
              <a:rPr sz="2400" spc="-8" dirty="0">
                <a:solidFill>
                  <a:srgbClr val="0075B1"/>
                </a:solidFill>
                <a:latin typeface="Carlito"/>
                <a:cs typeface="Carlito"/>
              </a:rPr>
              <a:t>used  </a:t>
            </a:r>
            <a:r>
              <a:rPr sz="2400" spc="-23" dirty="0">
                <a:solidFill>
                  <a:srgbClr val="0075B1"/>
                </a:solidFill>
                <a:latin typeface="Carlito"/>
                <a:cs typeface="Carlito"/>
              </a:rPr>
              <a:t>for </a:t>
            </a:r>
            <a:r>
              <a:rPr sz="2400" dirty="0">
                <a:solidFill>
                  <a:srgbClr val="0075B1"/>
                </a:solidFill>
                <a:latin typeface="Carlito"/>
                <a:cs typeface="Carlito"/>
              </a:rPr>
              <a:t>the</a:t>
            </a:r>
            <a:r>
              <a:rPr sz="2400" spc="15" dirty="0">
                <a:solidFill>
                  <a:srgbClr val="0075B1"/>
                </a:solidFill>
                <a:latin typeface="Carlito"/>
                <a:cs typeface="Carlito"/>
              </a:rPr>
              <a:t> </a:t>
            </a:r>
            <a:r>
              <a:rPr sz="2400" spc="-8" dirty="0">
                <a:solidFill>
                  <a:srgbClr val="0075B1"/>
                </a:solidFill>
                <a:latin typeface="Carlito"/>
                <a:cs typeface="Carlito"/>
              </a:rPr>
              <a:t>Time.</a:t>
            </a:r>
            <a:endParaRPr sz="2400">
              <a:latin typeface="Carlito"/>
              <a:cs typeface="Carlito"/>
            </a:endParaRPr>
          </a:p>
        </p:txBody>
      </p:sp>
      <p:sp>
        <p:nvSpPr>
          <p:cNvPr id="9" name="object 9"/>
          <p:cNvSpPr txBox="1"/>
          <p:nvPr/>
        </p:nvSpPr>
        <p:spPr>
          <a:xfrm>
            <a:off x="9552432" y="5400293"/>
            <a:ext cx="3606165" cy="797078"/>
          </a:xfrm>
          <a:prstGeom prst="rect">
            <a:avLst/>
          </a:prstGeom>
        </p:spPr>
        <p:txBody>
          <a:bodyPr vert="horz" wrap="square" lIns="0" tIns="16193" rIns="0" bIns="0" rtlCol="0">
            <a:spAutoFit/>
          </a:bodyPr>
          <a:lstStyle/>
          <a:p>
            <a:pPr marL="19050" marR="7620">
              <a:lnSpc>
                <a:spcPct val="100600"/>
              </a:lnSpc>
              <a:spcBef>
                <a:spcPts val="127"/>
              </a:spcBef>
              <a:tabLst>
                <a:tab pos="507683" algn="l"/>
                <a:tab pos="1591628" algn="l"/>
                <a:tab pos="2912745" algn="l"/>
              </a:tabLst>
            </a:pPr>
            <a:r>
              <a:rPr sz="2700" b="1" spc="-8" dirty="0">
                <a:solidFill>
                  <a:srgbClr val="0075B1"/>
                </a:solidFill>
                <a:latin typeface="Carlito"/>
                <a:cs typeface="Carlito"/>
              </a:rPr>
              <a:t>3. </a:t>
            </a:r>
            <a:r>
              <a:rPr sz="2400" spc="-8" dirty="0">
                <a:solidFill>
                  <a:srgbClr val="0075B1"/>
                </a:solidFill>
                <a:latin typeface="Carlito"/>
                <a:cs typeface="Carlito"/>
              </a:rPr>
              <a:t>Schedule </a:t>
            </a:r>
            <a:r>
              <a:rPr sz="2400" dirty="0">
                <a:solidFill>
                  <a:srgbClr val="0075B1"/>
                </a:solidFill>
                <a:latin typeface="Carlito"/>
                <a:cs typeface="Carlito"/>
              </a:rPr>
              <a:t>the </a:t>
            </a:r>
            <a:r>
              <a:rPr sz="2400" spc="-15" dirty="0">
                <a:solidFill>
                  <a:srgbClr val="0075B1"/>
                </a:solidFill>
                <a:latin typeface="Carlito"/>
                <a:cs typeface="Carlito"/>
              </a:rPr>
              <a:t>expenses,  b</a:t>
            </a:r>
            <a:r>
              <a:rPr sz="2400" dirty="0">
                <a:solidFill>
                  <a:srgbClr val="0075B1"/>
                </a:solidFill>
                <a:latin typeface="Carlito"/>
                <a:cs typeface="Carlito"/>
              </a:rPr>
              <a:t>y	</a:t>
            </a:r>
            <a:r>
              <a:rPr sz="2400" spc="-8" dirty="0">
                <a:solidFill>
                  <a:srgbClr val="0075B1"/>
                </a:solidFill>
                <a:latin typeface="Carlito"/>
                <a:cs typeface="Carlito"/>
              </a:rPr>
              <a:t>pu</a:t>
            </a:r>
            <a:r>
              <a:rPr sz="2400" spc="-45" dirty="0">
                <a:solidFill>
                  <a:srgbClr val="0075B1"/>
                </a:solidFill>
                <a:latin typeface="Carlito"/>
                <a:cs typeface="Carlito"/>
              </a:rPr>
              <a:t>t</a:t>
            </a:r>
            <a:r>
              <a:rPr sz="2400" dirty="0">
                <a:solidFill>
                  <a:srgbClr val="0075B1"/>
                </a:solidFill>
                <a:latin typeface="Carlito"/>
                <a:cs typeface="Carlito"/>
              </a:rPr>
              <a:t>t</a:t>
            </a:r>
            <a:r>
              <a:rPr sz="2400" spc="-23" dirty="0">
                <a:solidFill>
                  <a:srgbClr val="0075B1"/>
                </a:solidFill>
                <a:latin typeface="Carlito"/>
                <a:cs typeface="Carlito"/>
              </a:rPr>
              <a:t>i</a:t>
            </a:r>
            <a:r>
              <a:rPr sz="2400" spc="-8" dirty="0">
                <a:solidFill>
                  <a:srgbClr val="0075B1"/>
                </a:solidFill>
                <a:latin typeface="Carlito"/>
                <a:cs typeface="Carlito"/>
              </a:rPr>
              <a:t>n</a:t>
            </a:r>
            <a:r>
              <a:rPr sz="2400" dirty="0">
                <a:solidFill>
                  <a:srgbClr val="0075B1"/>
                </a:solidFill>
                <a:latin typeface="Carlito"/>
                <a:cs typeface="Carlito"/>
              </a:rPr>
              <a:t>g	</a:t>
            </a:r>
            <a:r>
              <a:rPr sz="2400" spc="-45" dirty="0">
                <a:solidFill>
                  <a:srgbClr val="0075B1"/>
                </a:solidFill>
                <a:latin typeface="Carlito"/>
                <a:cs typeface="Carlito"/>
              </a:rPr>
              <a:t>e</a:t>
            </a:r>
            <a:r>
              <a:rPr sz="2400" spc="-8" dirty="0">
                <a:solidFill>
                  <a:srgbClr val="0075B1"/>
                </a:solidFill>
                <a:latin typeface="Carlito"/>
                <a:cs typeface="Carlito"/>
              </a:rPr>
              <a:t>xpec</a:t>
            </a:r>
            <a:r>
              <a:rPr sz="2400" spc="-38" dirty="0">
                <a:solidFill>
                  <a:srgbClr val="0075B1"/>
                </a:solidFill>
                <a:latin typeface="Carlito"/>
                <a:cs typeface="Carlito"/>
              </a:rPr>
              <a:t>t</a:t>
            </a:r>
            <a:r>
              <a:rPr sz="2400" dirty="0">
                <a:solidFill>
                  <a:srgbClr val="0075B1"/>
                </a:solidFill>
                <a:latin typeface="Carlito"/>
                <a:cs typeface="Carlito"/>
              </a:rPr>
              <a:t>ed	</a:t>
            </a:r>
            <a:r>
              <a:rPr sz="2400" spc="-8" dirty="0">
                <a:solidFill>
                  <a:srgbClr val="0075B1"/>
                </a:solidFill>
                <a:latin typeface="Carlito"/>
                <a:cs typeface="Carlito"/>
              </a:rPr>
              <a:t>d</a:t>
            </a:r>
            <a:r>
              <a:rPr sz="2400" spc="-30" dirty="0">
                <a:solidFill>
                  <a:srgbClr val="0075B1"/>
                </a:solidFill>
                <a:latin typeface="Carlito"/>
                <a:cs typeface="Carlito"/>
              </a:rPr>
              <a:t>a</a:t>
            </a:r>
            <a:r>
              <a:rPr sz="2400" spc="-38" dirty="0">
                <a:solidFill>
                  <a:srgbClr val="0075B1"/>
                </a:solidFill>
                <a:latin typeface="Carlito"/>
                <a:cs typeface="Carlito"/>
              </a:rPr>
              <a:t>t</a:t>
            </a:r>
            <a:r>
              <a:rPr sz="2400" dirty="0">
                <a:solidFill>
                  <a:srgbClr val="0075B1"/>
                </a:solidFill>
                <a:latin typeface="Carlito"/>
                <a:cs typeface="Carlito"/>
              </a:rPr>
              <a:t>es</a:t>
            </a:r>
            <a:endParaRPr sz="2400">
              <a:latin typeface="Carlito"/>
              <a:cs typeface="Carlito"/>
            </a:endParaRPr>
          </a:p>
        </p:txBody>
      </p:sp>
      <p:sp>
        <p:nvSpPr>
          <p:cNvPr id="10" name="object 10"/>
          <p:cNvSpPr txBox="1"/>
          <p:nvPr/>
        </p:nvSpPr>
        <p:spPr>
          <a:xfrm>
            <a:off x="9552433" y="6179819"/>
            <a:ext cx="3607118" cy="1496564"/>
          </a:xfrm>
          <a:prstGeom prst="rect">
            <a:avLst/>
          </a:prstGeom>
        </p:spPr>
        <p:txBody>
          <a:bodyPr vert="horz" wrap="square" lIns="0" tIns="19050" rIns="0" bIns="0" rtlCol="0">
            <a:spAutoFit/>
          </a:bodyPr>
          <a:lstStyle/>
          <a:p>
            <a:pPr marL="19050" marR="7620" algn="just">
              <a:spcBef>
                <a:spcPts val="150"/>
              </a:spcBef>
            </a:pPr>
            <a:r>
              <a:rPr sz="2400" spc="-8" dirty="0">
                <a:solidFill>
                  <a:srgbClr val="0075B1"/>
                </a:solidFill>
                <a:latin typeface="Carlito"/>
                <a:cs typeface="Carlito"/>
              </a:rPr>
              <a:t>(look </a:t>
            </a:r>
            <a:r>
              <a:rPr sz="2400" spc="-15" dirty="0">
                <a:solidFill>
                  <a:srgbClr val="0075B1"/>
                </a:solidFill>
                <a:latin typeface="Carlito"/>
                <a:cs typeface="Carlito"/>
              </a:rPr>
              <a:t>at </a:t>
            </a:r>
            <a:r>
              <a:rPr sz="2400" dirty="0">
                <a:solidFill>
                  <a:srgbClr val="0075B1"/>
                </a:solidFill>
                <a:latin typeface="Carlito"/>
                <a:cs typeface="Carlito"/>
              </a:rPr>
              <a:t>the </a:t>
            </a:r>
            <a:r>
              <a:rPr sz="2400" spc="-15" dirty="0">
                <a:solidFill>
                  <a:srgbClr val="0075B1"/>
                </a:solidFill>
                <a:latin typeface="Carlito"/>
                <a:cs typeface="Carlito"/>
              </a:rPr>
              <a:t>Gantt </a:t>
            </a:r>
            <a:r>
              <a:rPr sz="2400" dirty="0">
                <a:solidFill>
                  <a:srgbClr val="0075B1"/>
                </a:solidFill>
                <a:latin typeface="Carlito"/>
                <a:cs typeface="Carlito"/>
              </a:rPr>
              <a:t>chart). </a:t>
            </a:r>
            <a:r>
              <a:rPr sz="2400" spc="-8" dirty="0">
                <a:solidFill>
                  <a:srgbClr val="0075B1"/>
                </a:solidFill>
                <a:latin typeface="Carlito"/>
                <a:cs typeface="Carlito"/>
              </a:rPr>
              <a:t>It  is very </a:t>
            </a:r>
            <a:r>
              <a:rPr sz="2400" spc="-15" dirty="0">
                <a:solidFill>
                  <a:srgbClr val="0075B1"/>
                </a:solidFill>
                <a:latin typeface="Carlito"/>
                <a:cs typeface="Carlito"/>
              </a:rPr>
              <a:t>important to </a:t>
            </a:r>
            <a:r>
              <a:rPr sz="2400" dirty="0">
                <a:solidFill>
                  <a:srgbClr val="0075B1"/>
                </a:solidFill>
                <a:latin typeface="Carlito"/>
                <a:cs typeface="Carlito"/>
              </a:rPr>
              <a:t>know  when the </a:t>
            </a:r>
            <a:r>
              <a:rPr sz="2400" spc="-8" dirty="0">
                <a:solidFill>
                  <a:srgbClr val="0075B1"/>
                </a:solidFill>
                <a:latin typeface="Carlito"/>
                <a:cs typeface="Carlito"/>
              </a:rPr>
              <a:t>financial resources  </a:t>
            </a:r>
            <a:r>
              <a:rPr sz="2400" dirty="0">
                <a:solidFill>
                  <a:srgbClr val="0075B1"/>
                </a:solidFill>
                <a:latin typeface="Carlito"/>
                <a:cs typeface="Carlito"/>
              </a:rPr>
              <a:t>will </a:t>
            </a:r>
            <a:r>
              <a:rPr sz="2400" spc="-8" dirty="0">
                <a:solidFill>
                  <a:srgbClr val="0075B1"/>
                </a:solidFill>
                <a:latin typeface="Carlito"/>
                <a:cs typeface="Carlito"/>
              </a:rPr>
              <a:t>be needed (Time</a:t>
            </a:r>
            <a:r>
              <a:rPr sz="2400" spc="270" dirty="0">
                <a:solidFill>
                  <a:srgbClr val="0075B1"/>
                </a:solidFill>
                <a:latin typeface="Carlito"/>
                <a:cs typeface="Carlito"/>
              </a:rPr>
              <a:t> </a:t>
            </a:r>
            <a:r>
              <a:rPr sz="2400" spc="-15" dirty="0">
                <a:solidFill>
                  <a:srgbClr val="0075B1"/>
                </a:solidFill>
                <a:latin typeface="Carlito"/>
                <a:cs typeface="Carlito"/>
              </a:rPr>
              <a:t>value</a:t>
            </a:r>
            <a:endParaRPr sz="2400">
              <a:latin typeface="Carlito"/>
              <a:cs typeface="Carlito"/>
            </a:endParaRPr>
          </a:p>
        </p:txBody>
      </p:sp>
      <p:sp>
        <p:nvSpPr>
          <p:cNvPr id="11" name="object 11"/>
          <p:cNvSpPr txBox="1"/>
          <p:nvPr/>
        </p:nvSpPr>
        <p:spPr>
          <a:xfrm>
            <a:off x="9552432" y="7643241"/>
            <a:ext cx="3608070" cy="388568"/>
          </a:xfrm>
          <a:prstGeom prst="rect">
            <a:avLst/>
          </a:prstGeom>
        </p:spPr>
        <p:txBody>
          <a:bodyPr vert="horz" wrap="square" lIns="0" tIns="19050" rIns="0" bIns="0" rtlCol="0">
            <a:spAutoFit/>
          </a:bodyPr>
          <a:lstStyle/>
          <a:p>
            <a:pPr marL="19050">
              <a:spcBef>
                <a:spcPts val="150"/>
              </a:spcBef>
              <a:tabLst>
                <a:tab pos="568643" algn="l"/>
                <a:tab pos="1718310" algn="l"/>
                <a:tab pos="2479358" algn="l"/>
              </a:tabLst>
            </a:pPr>
            <a:r>
              <a:rPr sz="2400" dirty="0">
                <a:solidFill>
                  <a:srgbClr val="0075B1"/>
                </a:solidFill>
                <a:latin typeface="Carlito"/>
                <a:cs typeface="Carlito"/>
              </a:rPr>
              <a:t>of	</a:t>
            </a:r>
            <a:r>
              <a:rPr sz="2400" spc="-8" dirty="0">
                <a:solidFill>
                  <a:srgbClr val="0075B1"/>
                </a:solidFill>
                <a:latin typeface="Carlito"/>
                <a:cs typeface="Carlito"/>
              </a:rPr>
              <a:t>money	</a:t>
            </a:r>
            <a:r>
              <a:rPr sz="2400" dirty="0">
                <a:solidFill>
                  <a:srgbClr val="0075B1"/>
                </a:solidFill>
                <a:latin typeface="Carlito"/>
                <a:cs typeface="Carlito"/>
              </a:rPr>
              <a:t>and	</a:t>
            </a:r>
            <a:r>
              <a:rPr sz="2400" spc="-15" dirty="0">
                <a:solidFill>
                  <a:srgbClr val="0075B1"/>
                </a:solidFill>
                <a:latin typeface="Carlito"/>
                <a:cs typeface="Carlito"/>
              </a:rPr>
              <a:t>Approval</a:t>
            </a:r>
            <a:endParaRPr sz="2400">
              <a:latin typeface="Carlito"/>
              <a:cs typeface="Carlito"/>
            </a:endParaRPr>
          </a:p>
        </p:txBody>
      </p:sp>
      <p:sp>
        <p:nvSpPr>
          <p:cNvPr id="12" name="object 12"/>
          <p:cNvSpPr txBox="1"/>
          <p:nvPr/>
        </p:nvSpPr>
        <p:spPr>
          <a:xfrm>
            <a:off x="9552433" y="8009001"/>
            <a:ext cx="1149668" cy="388568"/>
          </a:xfrm>
          <a:prstGeom prst="rect">
            <a:avLst/>
          </a:prstGeom>
        </p:spPr>
        <p:txBody>
          <a:bodyPr vert="horz" wrap="square" lIns="0" tIns="19050" rIns="0" bIns="0" rtlCol="0">
            <a:spAutoFit/>
          </a:bodyPr>
          <a:lstStyle/>
          <a:p>
            <a:pPr marL="19050">
              <a:spcBef>
                <a:spcPts val="150"/>
              </a:spcBef>
            </a:pPr>
            <a:r>
              <a:rPr sz="2400" spc="-15" dirty="0">
                <a:solidFill>
                  <a:srgbClr val="0075B1"/>
                </a:solidFill>
                <a:latin typeface="Carlito"/>
                <a:cs typeface="Carlito"/>
              </a:rPr>
              <a:t>process).</a:t>
            </a:r>
            <a:endParaRPr sz="2400">
              <a:latin typeface="Carlito"/>
              <a:cs typeface="Carlito"/>
            </a:endParaRPr>
          </a:p>
        </p:txBody>
      </p:sp>
      <p:sp>
        <p:nvSpPr>
          <p:cNvPr id="13" name="object 13"/>
          <p:cNvSpPr txBox="1"/>
          <p:nvPr/>
        </p:nvSpPr>
        <p:spPr>
          <a:xfrm>
            <a:off x="13767053" y="4461891"/>
            <a:ext cx="3572828" cy="434734"/>
          </a:xfrm>
          <a:prstGeom prst="rect">
            <a:avLst/>
          </a:prstGeom>
        </p:spPr>
        <p:txBody>
          <a:bodyPr vert="horz" wrap="square" lIns="0" tIns="19050" rIns="0" bIns="0" rtlCol="0">
            <a:spAutoFit/>
          </a:bodyPr>
          <a:lstStyle/>
          <a:p>
            <a:pPr marL="19050">
              <a:spcBef>
                <a:spcPts val="150"/>
              </a:spcBef>
              <a:tabLst>
                <a:tab pos="501015" algn="l"/>
                <a:tab pos="2039303" algn="l"/>
                <a:tab pos="2671763" algn="l"/>
              </a:tabLst>
            </a:pPr>
            <a:r>
              <a:rPr sz="2700" b="1" spc="-8" dirty="0">
                <a:solidFill>
                  <a:srgbClr val="0075B1"/>
                </a:solidFill>
                <a:latin typeface="Carlito"/>
                <a:cs typeface="Carlito"/>
              </a:rPr>
              <a:t>4</a:t>
            </a:r>
            <a:r>
              <a:rPr sz="2700" b="1" dirty="0">
                <a:solidFill>
                  <a:srgbClr val="0075B1"/>
                </a:solidFill>
                <a:latin typeface="Carlito"/>
                <a:cs typeface="Carlito"/>
              </a:rPr>
              <a:t>.	</a:t>
            </a:r>
            <a:r>
              <a:rPr sz="2400" spc="-8" dirty="0">
                <a:solidFill>
                  <a:srgbClr val="0075B1"/>
                </a:solidFill>
                <a:latin typeface="Carlito"/>
                <a:cs typeface="Carlito"/>
              </a:rPr>
              <a:t>D</a:t>
            </a:r>
            <a:r>
              <a:rPr sz="2400" spc="-15" dirty="0">
                <a:solidFill>
                  <a:srgbClr val="0075B1"/>
                </a:solidFill>
                <a:latin typeface="Carlito"/>
                <a:cs typeface="Carlito"/>
              </a:rPr>
              <a:t>e</a:t>
            </a:r>
            <a:r>
              <a:rPr sz="2400" spc="-38" dirty="0">
                <a:solidFill>
                  <a:srgbClr val="0075B1"/>
                </a:solidFill>
                <a:latin typeface="Carlito"/>
                <a:cs typeface="Carlito"/>
              </a:rPr>
              <a:t>t</a:t>
            </a:r>
            <a:r>
              <a:rPr sz="2400" spc="8" dirty="0">
                <a:solidFill>
                  <a:srgbClr val="0075B1"/>
                </a:solidFill>
                <a:latin typeface="Carlito"/>
                <a:cs typeface="Carlito"/>
              </a:rPr>
              <a:t>e</a:t>
            </a:r>
            <a:r>
              <a:rPr sz="2400" dirty="0">
                <a:solidFill>
                  <a:srgbClr val="0075B1"/>
                </a:solidFill>
                <a:latin typeface="Carlito"/>
                <a:cs typeface="Carlito"/>
              </a:rPr>
              <a:t>rm</a:t>
            </a:r>
            <a:r>
              <a:rPr sz="2400" spc="-8" dirty="0">
                <a:solidFill>
                  <a:srgbClr val="0075B1"/>
                </a:solidFill>
                <a:latin typeface="Carlito"/>
                <a:cs typeface="Carlito"/>
              </a:rPr>
              <a:t>in</a:t>
            </a:r>
            <a:r>
              <a:rPr sz="2400" dirty="0">
                <a:solidFill>
                  <a:srgbClr val="0075B1"/>
                </a:solidFill>
                <a:latin typeface="Carlito"/>
                <a:cs typeface="Carlito"/>
              </a:rPr>
              <a:t>e	the	</a:t>
            </a:r>
            <a:r>
              <a:rPr sz="2400" spc="-8" dirty="0">
                <a:solidFill>
                  <a:srgbClr val="0075B1"/>
                </a:solidFill>
                <a:latin typeface="Carlito"/>
                <a:cs typeface="Carlito"/>
              </a:rPr>
              <a:t>p</a:t>
            </a:r>
            <a:r>
              <a:rPr sz="2400" spc="-45" dirty="0">
                <a:solidFill>
                  <a:srgbClr val="0075B1"/>
                </a:solidFill>
                <a:latin typeface="Carlito"/>
                <a:cs typeface="Carlito"/>
              </a:rPr>
              <a:t>r</a:t>
            </a:r>
            <a:r>
              <a:rPr sz="2400" spc="8" dirty="0">
                <a:solidFill>
                  <a:srgbClr val="0075B1"/>
                </a:solidFill>
                <a:latin typeface="Carlito"/>
                <a:cs typeface="Carlito"/>
              </a:rPr>
              <a:t>o</a:t>
            </a:r>
            <a:r>
              <a:rPr sz="2400" dirty="0">
                <a:solidFill>
                  <a:srgbClr val="0075B1"/>
                </a:solidFill>
                <a:latin typeface="Carlito"/>
                <a:cs typeface="Carlito"/>
              </a:rPr>
              <a:t>ject</a:t>
            </a:r>
            <a:endParaRPr sz="2400">
              <a:latin typeface="Carlito"/>
              <a:cs typeface="Carlito"/>
            </a:endParaRPr>
          </a:p>
        </p:txBody>
      </p:sp>
      <p:sp>
        <p:nvSpPr>
          <p:cNvPr id="14" name="object 14"/>
          <p:cNvSpPr txBox="1"/>
          <p:nvPr/>
        </p:nvSpPr>
        <p:spPr>
          <a:xfrm>
            <a:off x="13767053" y="4876039"/>
            <a:ext cx="3573780" cy="1127232"/>
          </a:xfrm>
          <a:prstGeom prst="rect">
            <a:avLst/>
          </a:prstGeom>
        </p:spPr>
        <p:txBody>
          <a:bodyPr vert="horz" wrap="square" lIns="0" tIns="19050" rIns="0" bIns="0" rtlCol="0">
            <a:spAutoFit/>
          </a:bodyPr>
          <a:lstStyle/>
          <a:p>
            <a:pPr marL="19050" marR="7620" algn="just">
              <a:spcBef>
                <a:spcPts val="150"/>
              </a:spcBef>
            </a:pPr>
            <a:r>
              <a:rPr sz="2400" spc="-8" dirty="0">
                <a:solidFill>
                  <a:srgbClr val="0075B1"/>
                </a:solidFill>
                <a:latin typeface="Carlito"/>
                <a:cs typeface="Carlito"/>
              </a:rPr>
              <a:t>Budget. </a:t>
            </a:r>
            <a:r>
              <a:rPr sz="2400" spc="-15" dirty="0">
                <a:solidFill>
                  <a:srgbClr val="0075B1"/>
                </a:solidFill>
                <a:latin typeface="Carlito"/>
                <a:cs typeface="Carlito"/>
              </a:rPr>
              <a:t>Consolidate </a:t>
            </a:r>
            <a:r>
              <a:rPr sz="2400" dirty="0">
                <a:solidFill>
                  <a:srgbClr val="0075B1"/>
                </a:solidFill>
                <a:latin typeface="Carlito"/>
                <a:cs typeface="Carlito"/>
              </a:rPr>
              <a:t>the  </a:t>
            </a:r>
            <a:r>
              <a:rPr sz="2400" spc="-8" dirty="0">
                <a:solidFill>
                  <a:srgbClr val="0075B1"/>
                </a:solidFill>
                <a:latin typeface="Carlito"/>
                <a:cs typeface="Carlito"/>
              </a:rPr>
              <a:t>estimations and </a:t>
            </a:r>
            <a:r>
              <a:rPr sz="2400" spc="-15" dirty="0">
                <a:solidFill>
                  <a:srgbClr val="0075B1"/>
                </a:solidFill>
                <a:latin typeface="Carlito"/>
                <a:cs typeface="Carlito"/>
              </a:rPr>
              <a:t>calculations  performed.</a:t>
            </a:r>
            <a:endParaRPr sz="2400">
              <a:latin typeface="Carlito"/>
              <a:cs typeface="Carlito"/>
            </a:endParaRPr>
          </a:p>
        </p:txBody>
      </p:sp>
      <p:sp>
        <p:nvSpPr>
          <p:cNvPr id="15" name="object 15"/>
          <p:cNvSpPr/>
          <p:nvPr/>
        </p:nvSpPr>
        <p:spPr>
          <a:xfrm>
            <a:off x="1578483" y="4312539"/>
            <a:ext cx="15182850" cy="2668905"/>
          </a:xfrm>
          <a:custGeom>
            <a:avLst/>
            <a:gdLst/>
            <a:ahLst/>
            <a:cxnLst/>
            <a:rect l="l" t="t" r="r" b="b"/>
            <a:pathLst>
              <a:path w="10121900" h="1779270">
                <a:moveTo>
                  <a:pt x="0" y="1779270"/>
                </a:moveTo>
                <a:lnTo>
                  <a:pt x="2593340" y="1779270"/>
                </a:lnTo>
              </a:path>
              <a:path w="10121900" h="1779270">
                <a:moveTo>
                  <a:pt x="2593086" y="1188593"/>
                </a:moveTo>
                <a:lnTo>
                  <a:pt x="5130165" y="1186434"/>
                </a:lnTo>
              </a:path>
              <a:path w="10121900" h="1779270">
                <a:moveTo>
                  <a:pt x="2593086" y="1779270"/>
                </a:moveTo>
                <a:lnTo>
                  <a:pt x="2593086" y="1188720"/>
                </a:lnTo>
              </a:path>
              <a:path w="10121900" h="1779270">
                <a:moveTo>
                  <a:pt x="5130545" y="595884"/>
                </a:moveTo>
                <a:lnTo>
                  <a:pt x="7950327" y="595884"/>
                </a:lnTo>
              </a:path>
              <a:path w="10121900" h="1779270">
                <a:moveTo>
                  <a:pt x="5130545" y="1186434"/>
                </a:moveTo>
                <a:lnTo>
                  <a:pt x="5130545" y="595884"/>
                </a:lnTo>
              </a:path>
              <a:path w="10121900" h="1779270">
                <a:moveTo>
                  <a:pt x="7947659" y="0"/>
                </a:moveTo>
                <a:lnTo>
                  <a:pt x="10121900" y="0"/>
                </a:lnTo>
              </a:path>
              <a:path w="10121900" h="1779270">
                <a:moveTo>
                  <a:pt x="7949946" y="590550"/>
                </a:moveTo>
                <a:lnTo>
                  <a:pt x="7949946" y="0"/>
                </a:lnTo>
              </a:path>
            </a:pathLst>
          </a:custGeom>
          <a:ln w="6350">
            <a:solidFill>
              <a:srgbClr val="0075B1"/>
            </a:solidFill>
          </a:ln>
        </p:spPr>
        <p:txBody>
          <a:bodyPr wrap="square" lIns="0" tIns="0" rIns="0" bIns="0" rtlCol="0"/>
          <a:lstStyle/>
          <a:p>
            <a:endParaRPr sz="2700"/>
          </a:p>
        </p:txBody>
      </p:sp>
      <p:sp>
        <p:nvSpPr>
          <p:cNvPr id="16" name="object 16"/>
          <p:cNvSpPr txBox="1"/>
          <p:nvPr/>
        </p:nvSpPr>
        <p:spPr>
          <a:xfrm>
            <a:off x="6184202" y="4920042"/>
            <a:ext cx="1905953" cy="608821"/>
          </a:xfrm>
          <a:prstGeom prst="rect">
            <a:avLst/>
          </a:prstGeom>
          <a:solidFill>
            <a:srgbClr val="619DD1"/>
          </a:solidFill>
          <a:ln w="12700">
            <a:solidFill>
              <a:srgbClr val="467199"/>
            </a:solidFill>
          </a:ln>
        </p:spPr>
        <p:txBody>
          <a:bodyPr vert="horz" wrap="square" lIns="0" tIns="191453" rIns="0" bIns="0" rtlCol="0">
            <a:spAutoFit/>
          </a:bodyPr>
          <a:lstStyle/>
          <a:p>
            <a:pPr marL="517208">
              <a:spcBef>
                <a:spcPts val="1508"/>
              </a:spcBef>
            </a:pPr>
            <a:r>
              <a:rPr sz="2700" spc="-53" dirty="0">
                <a:solidFill>
                  <a:srgbClr val="FFFFFF"/>
                </a:solidFill>
                <a:latin typeface="Carlito"/>
                <a:cs typeface="Carlito"/>
              </a:rPr>
              <a:t>Task</a:t>
            </a:r>
            <a:r>
              <a:rPr sz="2700" spc="-38" dirty="0">
                <a:solidFill>
                  <a:srgbClr val="FFFFFF"/>
                </a:solidFill>
                <a:latin typeface="Carlito"/>
                <a:cs typeface="Carlito"/>
              </a:rPr>
              <a:t> </a:t>
            </a:r>
            <a:r>
              <a:rPr sz="2700" dirty="0">
                <a:solidFill>
                  <a:srgbClr val="FFFFFF"/>
                </a:solidFill>
                <a:latin typeface="Carlito"/>
                <a:cs typeface="Carlito"/>
              </a:rPr>
              <a:t>A</a:t>
            </a:r>
            <a:endParaRPr sz="2700">
              <a:latin typeface="Carlito"/>
              <a:cs typeface="Carlito"/>
            </a:endParaRPr>
          </a:p>
        </p:txBody>
      </p:sp>
      <p:grpSp>
        <p:nvGrpSpPr>
          <p:cNvPr id="17" name="object 17"/>
          <p:cNvGrpSpPr/>
          <p:nvPr/>
        </p:nvGrpSpPr>
        <p:grpSpPr>
          <a:xfrm>
            <a:off x="1171480" y="1450466"/>
            <a:ext cx="15200948" cy="5089206"/>
            <a:chOff x="780986" y="966977"/>
            <a:chExt cx="10133965" cy="3392804"/>
          </a:xfrm>
        </p:grpSpPr>
        <p:sp>
          <p:nvSpPr>
            <p:cNvPr id="18" name="object 18"/>
            <p:cNvSpPr/>
            <p:nvPr/>
          </p:nvSpPr>
          <p:spPr>
            <a:xfrm>
              <a:off x="5449355" y="3274314"/>
              <a:ext cx="155916" cy="577595"/>
            </a:xfrm>
            <a:prstGeom prst="rect">
              <a:avLst/>
            </a:prstGeom>
            <a:blipFill>
              <a:blip r:embed="rId2" cstate="print"/>
              <a:stretch>
                <a:fillRect/>
              </a:stretch>
            </a:blipFill>
          </p:spPr>
          <p:txBody>
            <a:bodyPr wrap="square" lIns="0" tIns="0" rIns="0" bIns="0" rtlCol="0"/>
            <a:lstStyle/>
            <a:p>
              <a:endParaRPr sz="2700"/>
            </a:p>
          </p:txBody>
        </p:sp>
        <p:sp>
          <p:nvSpPr>
            <p:cNvPr id="19" name="object 19"/>
            <p:cNvSpPr/>
            <p:nvPr/>
          </p:nvSpPr>
          <p:spPr>
            <a:xfrm>
              <a:off x="6816638" y="2068124"/>
              <a:ext cx="1150833" cy="1057328"/>
            </a:xfrm>
            <a:prstGeom prst="rect">
              <a:avLst/>
            </a:prstGeom>
            <a:blipFill>
              <a:blip r:embed="rId3" cstate="print"/>
              <a:stretch>
                <a:fillRect/>
              </a:stretch>
            </a:blipFill>
          </p:spPr>
          <p:txBody>
            <a:bodyPr wrap="square" lIns="0" tIns="0" rIns="0" bIns="0" rtlCol="0"/>
            <a:lstStyle/>
            <a:p>
              <a:endParaRPr sz="2700"/>
            </a:p>
          </p:txBody>
        </p:sp>
        <p:sp>
          <p:nvSpPr>
            <p:cNvPr id="20" name="object 20"/>
            <p:cNvSpPr/>
            <p:nvPr/>
          </p:nvSpPr>
          <p:spPr>
            <a:xfrm>
              <a:off x="1733549" y="3128010"/>
              <a:ext cx="1231391" cy="1231391"/>
            </a:xfrm>
            <a:prstGeom prst="rect">
              <a:avLst/>
            </a:prstGeom>
            <a:blipFill>
              <a:blip r:embed="rId4" cstate="print"/>
              <a:stretch>
                <a:fillRect/>
              </a:stretch>
            </a:blipFill>
          </p:spPr>
          <p:txBody>
            <a:bodyPr wrap="square" lIns="0" tIns="0" rIns="0" bIns="0" rtlCol="0"/>
            <a:lstStyle/>
            <a:p>
              <a:endParaRPr sz="2700"/>
            </a:p>
          </p:txBody>
        </p:sp>
        <p:sp>
          <p:nvSpPr>
            <p:cNvPr id="21" name="object 21"/>
            <p:cNvSpPr/>
            <p:nvPr/>
          </p:nvSpPr>
          <p:spPr>
            <a:xfrm>
              <a:off x="780986" y="3296920"/>
              <a:ext cx="1062037" cy="1062227"/>
            </a:xfrm>
            <a:prstGeom prst="rect">
              <a:avLst/>
            </a:prstGeom>
            <a:blipFill>
              <a:blip r:embed="rId5" cstate="print"/>
              <a:stretch>
                <a:fillRect/>
              </a:stretch>
            </a:blipFill>
          </p:spPr>
          <p:txBody>
            <a:bodyPr wrap="square" lIns="0" tIns="0" rIns="0" bIns="0" rtlCol="0"/>
            <a:lstStyle/>
            <a:p>
              <a:endParaRPr sz="2700"/>
            </a:p>
          </p:txBody>
        </p:sp>
        <p:sp>
          <p:nvSpPr>
            <p:cNvPr id="22" name="object 22"/>
            <p:cNvSpPr/>
            <p:nvPr/>
          </p:nvSpPr>
          <p:spPr>
            <a:xfrm>
              <a:off x="1919477" y="3630929"/>
              <a:ext cx="247650" cy="207263"/>
            </a:xfrm>
            <a:prstGeom prst="rect">
              <a:avLst/>
            </a:prstGeom>
            <a:blipFill>
              <a:blip r:embed="rId6" cstate="print"/>
              <a:stretch>
                <a:fillRect/>
              </a:stretch>
            </a:blipFill>
          </p:spPr>
          <p:txBody>
            <a:bodyPr wrap="square" lIns="0" tIns="0" rIns="0" bIns="0" rtlCol="0"/>
            <a:lstStyle/>
            <a:p>
              <a:endParaRPr sz="2700"/>
            </a:p>
          </p:txBody>
        </p:sp>
        <p:sp>
          <p:nvSpPr>
            <p:cNvPr id="23" name="object 23"/>
            <p:cNvSpPr/>
            <p:nvPr/>
          </p:nvSpPr>
          <p:spPr>
            <a:xfrm>
              <a:off x="9261796" y="966977"/>
              <a:ext cx="1652538" cy="1678686"/>
            </a:xfrm>
            <a:prstGeom prst="rect">
              <a:avLst/>
            </a:prstGeom>
            <a:blipFill>
              <a:blip r:embed="rId7" cstate="print"/>
              <a:stretch>
                <a:fillRect/>
              </a:stretch>
            </a:blipFill>
          </p:spPr>
          <p:txBody>
            <a:bodyPr wrap="square" lIns="0" tIns="0" rIns="0" bIns="0" rtlCol="0"/>
            <a:lstStyle/>
            <a:p>
              <a:endParaRPr sz="2700"/>
            </a:p>
          </p:txBody>
        </p:sp>
      </p:grpSp>
      <p:sp>
        <p:nvSpPr>
          <p:cNvPr id="24" name="object 24"/>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15</a:t>
            </a:fld>
            <a:endParaRPr spc="-8"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92964"/>
            <a:ext cx="5999225" cy="896399"/>
          </a:xfrm>
          <a:prstGeom prst="rect">
            <a:avLst/>
          </a:prstGeom>
        </p:spPr>
        <p:txBody>
          <a:bodyPr vert="horz" wrap="square" lIns="0" tIns="19050" rIns="0" bIns="0" rtlCol="0">
            <a:spAutoFit/>
          </a:bodyPr>
          <a:lstStyle/>
          <a:p>
            <a:pPr marL="19050">
              <a:spcBef>
                <a:spcPts val="150"/>
              </a:spcBef>
            </a:pPr>
            <a:r>
              <a:rPr sz="5700" spc="-278" dirty="0"/>
              <a:t>Project </a:t>
            </a:r>
            <a:r>
              <a:rPr sz="5700" spc="-344" dirty="0"/>
              <a:t>Budget</a:t>
            </a:r>
            <a:r>
              <a:rPr sz="5700" spc="-540" dirty="0"/>
              <a:t> </a:t>
            </a:r>
            <a:r>
              <a:rPr sz="5400" spc="-53" dirty="0"/>
              <a:t>2/2</a:t>
            </a:r>
            <a:endParaRPr sz="5400" dirty="0"/>
          </a:p>
        </p:txBody>
      </p:sp>
      <p:sp>
        <p:nvSpPr>
          <p:cNvPr id="6" name="object 6"/>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16</a:t>
            </a:fld>
            <a:endParaRPr spc="-8" dirty="0"/>
          </a:p>
        </p:txBody>
      </p:sp>
      <p:sp>
        <p:nvSpPr>
          <p:cNvPr id="3" name="object 3"/>
          <p:cNvSpPr txBox="1"/>
          <p:nvPr/>
        </p:nvSpPr>
        <p:spPr>
          <a:xfrm>
            <a:off x="1355599" y="1569720"/>
            <a:ext cx="15340013" cy="2095767"/>
          </a:xfrm>
          <a:prstGeom prst="rect">
            <a:avLst/>
          </a:prstGeom>
        </p:spPr>
        <p:txBody>
          <a:bodyPr vert="horz" wrap="square" lIns="0" tIns="18098" rIns="0" bIns="0" rtlCol="0">
            <a:spAutoFit/>
          </a:bodyPr>
          <a:lstStyle/>
          <a:p>
            <a:pPr marL="19050" marR="7620">
              <a:spcBef>
                <a:spcPts val="143"/>
              </a:spcBef>
            </a:pPr>
            <a:r>
              <a:rPr sz="3000" spc="-8" dirty="0">
                <a:solidFill>
                  <a:srgbClr val="0075B1"/>
                </a:solidFill>
                <a:latin typeface="Carlito"/>
                <a:cs typeface="Carlito"/>
              </a:rPr>
              <a:t>If the </a:t>
            </a:r>
            <a:r>
              <a:rPr sz="3000" spc="-15" dirty="0">
                <a:solidFill>
                  <a:srgbClr val="0075B1"/>
                </a:solidFill>
                <a:latin typeface="Carlito"/>
                <a:cs typeface="Carlito"/>
              </a:rPr>
              <a:t>project </a:t>
            </a:r>
            <a:r>
              <a:rPr sz="3000" spc="-8" dirty="0">
                <a:solidFill>
                  <a:srgbClr val="0075B1"/>
                </a:solidFill>
                <a:latin typeface="Carlito"/>
                <a:cs typeface="Carlito"/>
              </a:rPr>
              <a:t>has </a:t>
            </a:r>
            <a:r>
              <a:rPr sz="3000" spc="-15" dirty="0">
                <a:solidFill>
                  <a:srgbClr val="0075B1"/>
                </a:solidFill>
                <a:latin typeface="Carlito"/>
                <a:cs typeface="Carlito"/>
              </a:rPr>
              <a:t>more work streams </a:t>
            </a:r>
            <a:r>
              <a:rPr sz="3000" spc="-8" dirty="0">
                <a:solidFill>
                  <a:srgbClr val="0075B1"/>
                </a:solidFill>
                <a:latin typeface="Carlito"/>
                <a:cs typeface="Carlito"/>
              </a:rPr>
              <a:t>and </a:t>
            </a:r>
            <a:r>
              <a:rPr sz="3000" spc="-15" dirty="0">
                <a:solidFill>
                  <a:srgbClr val="0075B1"/>
                </a:solidFill>
                <a:latin typeface="Carlito"/>
                <a:cs typeface="Carlito"/>
              </a:rPr>
              <a:t>more </a:t>
            </a:r>
            <a:r>
              <a:rPr sz="3000" dirty="0">
                <a:solidFill>
                  <a:srgbClr val="0075B1"/>
                </a:solidFill>
                <a:latin typeface="Carlito"/>
                <a:cs typeface="Carlito"/>
              </a:rPr>
              <a:t>types </a:t>
            </a:r>
            <a:r>
              <a:rPr sz="3000" spc="-8" dirty="0">
                <a:solidFill>
                  <a:srgbClr val="0075B1"/>
                </a:solidFill>
                <a:latin typeface="Carlito"/>
                <a:cs typeface="Carlito"/>
              </a:rPr>
              <a:t>of </a:t>
            </a:r>
            <a:r>
              <a:rPr sz="3000" spc="-23" dirty="0">
                <a:solidFill>
                  <a:srgbClr val="0075B1"/>
                </a:solidFill>
                <a:latin typeface="Carlito"/>
                <a:cs typeface="Carlito"/>
              </a:rPr>
              <a:t>costs to </a:t>
            </a:r>
            <a:r>
              <a:rPr sz="3000" spc="-45" dirty="0">
                <a:solidFill>
                  <a:srgbClr val="0075B1"/>
                </a:solidFill>
                <a:latin typeface="Carlito"/>
                <a:cs typeface="Carlito"/>
              </a:rPr>
              <a:t>incur, </a:t>
            </a:r>
            <a:r>
              <a:rPr sz="3000" spc="-8" dirty="0">
                <a:solidFill>
                  <a:srgbClr val="0075B1"/>
                </a:solidFill>
                <a:latin typeface="Carlito"/>
                <a:cs typeface="Carlito"/>
              </a:rPr>
              <a:t>it is </a:t>
            </a:r>
            <a:r>
              <a:rPr sz="3000" spc="-15" dirty="0">
                <a:solidFill>
                  <a:srgbClr val="0075B1"/>
                </a:solidFill>
                <a:latin typeface="Carlito"/>
                <a:cs typeface="Carlito"/>
              </a:rPr>
              <a:t>recommended </a:t>
            </a:r>
            <a:r>
              <a:rPr sz="3000" spc="-23" dirty="0">
                <a:solidFill>
                  <a:srgbClr val="0075B1"/>
                </a:solidFill>
                <a:latin typeface="Carlito"/>
                <a:cs typeface="Carlito"/>
              </a:rPr>
              <a:t>to </a:t>
            </a:r>
            <a:r>
              <a:rPr sz="3000" spc="-30" dirty="0">
                <a:solidFill>
                  <a:srgbClr val="0075B1"/>
                </a:solidFill>
                <a:latin typeface="Carlito"/>
                <a:cs typeface="Carlito"/>
              </a:rPr>
              <a:t>have </a:t>
            </a:r>
            <a:r>
              <a:rPr sz="3000" spc="-8" dirty="0">
                <a:solidFill>
                  <a:srgbClr val="0075B1"/>
                </a:solidFill>
                <a:latin typeface="Carlito"/>
                <a:cs typeface="Carlito"/>
              </a:rPr>
              <a:t>a  </a:t>
            </a:r>
            <a:r>
              <a:rPr sz="3000" spc="-23" dirty="0">
                <a:solidFill>
                  <a:srgbClr val="0075B1"/>
                </a:solidFill>
                <a:latin typeface="Carlito"/>
                <a:cs typeface="Carlito"/>
              </a:rPr>
              <a:t>dedicated </a:t>
            </a:r>
            <a:r>
              <a:rPr sz="3000" spc="-15" dirty="0">
                <a:solidFill>
                  <a:srgbClr val="0075B1"/>
                </a:solidFill>
                <a:latin typeface="Carlito"/>
                <a:cs typeface="Carlito"/>
              </a:rPr>
              <a:t>budget </a:t>
            </a:r>
            <a:r>
              <a:rPr sz="3000" spc="-30" dirty="0">
                <a:solidFill>
                  <a:srgbClr val="0075B1"/>
                </a:solidFill>
                <a:latin typeface="Carlito"/>
                <a:cs typeface="Carlito"/>
              </a:rPr>
              <a:t>for </a:t>
            </a:r>
            <a:r>
              <a:rPr sz="3000" spc="-8" dirty="0">
                <a:solidFill>
                  <a:srgbClr val="0075B1"/>
                </a:solidFill>
                <a:latin typeface="Carlito"/>
                <a:cs typeface="Carlito"/>
              </a:rPr>
              <a:t>each </a:t>
            </a:r>
            <a:r>
              <a:rPr sz="3000" spc="-23" dirty="0">
                <a:solidFill>
                  <a:srgbClr val="0075B1"/>
                </a:solidFill>
                <a:latin typeface="Carlito"/>
                <a:cs typeface="Carlito"/>
              </a:rPr>
              <a:t>separate </a:t>
            </a:r>
            <a:r>
              <a:rPr sz="3000" spc="-15" dirty="0">
                <a:solidFill>
                  <a:srgbClr val="0075B1"/>
                </a:solidFill>
                <a:latin typeface="Carlito"/>
                <a:cs typeface="Carlito"/>
              </a:rPr>
              <a:t>work </a:t>
            </a:r>
            <a:r>
              <a:rPr sz="3000" spc="-23" dirty="0">
                <a:solidFill>
                  <a:srgbClr val="0075B1"/>
                </a:solidFill>
                <a:latin typeface="Carlito"/>
                <a:cs typeface="Carlito"/>
              </a:rPr>
              <a:t>stream </a:t>
            </a:r>
            <a:r>
              <a:rPr sz="3000" spc="-8" dirty="0">
                <a:solidFill>
                  <a:srgbClr val="0075B1"/>
                </a:solidFill>
                <a:latin typeface="Carlito"/>
                <a:cs typeface="Carlito"/>
              </a:rPr>
              <a:t>or </a:t>
            </a:r>
            <a:r>
              <a:rPr sz="3000" spc="-23" dirty="0">
                <a:solidFill>
                  <a:srgbClr val="0075B1"/>
                </a:solidFill>
                <a:latin typeface="Carlito"/>
                <a:cs typeface="Carlito"/>
              </a:rPr>
              <a:t>cost</a:t>
            </a:r>
            <a:r>
              <a:rPr sz="3000" spc="270" dirty="0">
                <a:solidFill>
                  <a:srgbClr val="0075B1"/>
                </a:solidFill>
                <a:latin typeface="Carlito"/>
                <a:cs typeface="Carlito"/>
              </a:rPr>
              <a:t> </a:t>
            </a:r>
            <a:r>
              <a:rPr sz="3000" spc="-8" dirty="0">
                <a:solidFill>
                  <a:srgbClr val="0075B1"/>
                </a:solidFill>
                <a:latin typeface="Carlito"/>
                <a:cs typeface="Carlito"/>
              </a:rPr>
              <a:t>type.</a:t>
            </a:r>
            <a:endParaRPr sz="3000">
              <a:latin typeface="Carlito"/>
              <a:cs typeface="Carlito"/>
            </a:endParaRPr>
          </a:p>
          <a:p>
            <a:pPr marL="19050" marR="16193">
              <a:spcBef>
                <a:spcPts val="1800"/>
              </a:spcBef>
            </a:pPr>
            <a:r>
              <a:rPr sz="3000" spc="-15" dirty="0">
                <a:solidFill>
                  <a:srgbClr val="0075B1"/>
                </a:solidFill>
                <a:latin typeface="Carlito"/>
                <a:cs typeface="Carlito"/>
              </a:rPr>
              <a:t>Consolidate </a:t>
            </a:r>
            <a:r>
              <a:rPr sz="3000" spc="-8" dirty="0">
                <a:solidFill>
                  <a:srgbClr val="0075B1"/>
                </a:solidFill>
                <a:latin typeface="Carlito"/>
                <a:cs typeface="Carlito"/>
              </a:rPr>
              <a:t>the </a:t>
            </a:r>
            <a:r>
              <a:rPr sz="3000" spc="-15" dirty="0">
                <a:solidFill>
                  <a:srgbClr val="0075B1"/>
                </a:solidFill>
                <a:latin typeface="Carlito"/>
                <a:cs typeface="Carlito"/>
              </a:rPr>
              <a:t>budgets, displaying </a:t>
            </a:r>
            <a:r>
              <a:rPr sz="3000" spc="-8" dirty="0">
                <a:solidFill>
                  <a:srgbClr val="0075B1"/>
                </a:solidFill>
                <a:latin typeface="Carlito"/>
                <a:cs typeface="Carlito"/>
              </a:rPr>
              <a:t>the </a:t>
            </a:r>
            <a:r>
              <a:rPr sz="3000" spc="-15" dirty="0">
                <a:solidFill>
                  <a:srgbClr val="0075B1"/>
                </a:solidFill>
                <a:latin typeface="Carlito"/>
                <a:cs typeface="Carlito"/>
              </a:rPr>
              <a:t>totals </a:t>
            </a:r>
            <a:r>
              <a:rPr sz="3000" spc="-8" dirty="0">
                <a:solidFill>
                  <a:srgbClr val="0075B1"/>
                </a:solidFill>
                <a:latin typeface="Carlito"/>
                <a:cs typeface="Carlito"/>
              </a:rPr>
              <a:t>per month. </a:t>
            </a:r>
            <a:r>
              <a:rPr sz="3000" spc="-15" dirty="0">
                <a:solidFill>
                  <a:srgbClr val="0075B1"/>
                </a:solidFill>
                <a:latin typeface="Carlito"/>
                <a:cs typeface="Carlito"/>
              </a:rPr>
              <a:t>This </a:t>
            </a:r>
            <a:r>
              <a:rPr sz="3000" spc="-8" dirty="0">
                <a:solidFill>
                  <a:srgbClr val="0075B1"/>
                </a:solidFill>
                <a:latin typeface="Carlito"/>
                <a:cs typeface="Carlito"/>
              </a:rPr>
              <a:t>will be the </a:t>
            </a:r>
            <a:r>
              <a:rPr sz="3000" spc="-23" dirty="0">
                <a:solidFill>
                  <a:srgbClr val="0075B1"/>
                </a:solidFill>
                <a:latin typeface="Carlito"/>
                <a:cs typeface="Carlito"/>
              </a:rPr>
              <a:t>overall </a:t>
            </a:r>
            <a:r>
              <a:rPr sz="3000" spc="-15" dirty="0">
                <a:solidFill>
                  <a:srgbClr val="0075B1"/>
                </a:solidFill>
                <a:latin typeface="Carlito"/>
                <a:cs typeface="Carlito"/>
              </a:rPr>
              <a:t>budget </a:t>
            </a:r>
            <a:r>
              <a:rPr sz="3000" spc="-8" dirty="0">
                <a:solidFill>
                  <a:srgbClr val="0075B1"/>
                </a:solidFill>
                <a:latin typeface="Carlito"/>
                <a:cs typeface="Carlito"/>
              </a:rPr>
              <a:t>per month  (or </a:t>
            </a:r>
            <a:r>
              <a:rPr sz="3000" spc="-15" dirty="0">
                <a:solidFill>
                  <a:srgbClr val="0075B1"/>
                </a:solidFill>
                <a:latin typeface="Carlito"/>
                <a:cs typeface="Carlito"/>
              </a:rPr>
              <a:t>quarter </a:t>
            </a:r>
            <a:r>
              <a:rPr sz="3000" spc="-8" dirty="0">
                <a:solidFill>
                  <a:srgbClr val="0075B1"/>
                </a:solidFill>
                <a:latin typeface="Carlito"/>
                <a:cs typeface="Carlito"/>
              </a:rPr>
              <a:t>or week, depending on the</a:t>
            </a:r>
            <a:r>
              <a:rPr sz="3000" spc="60" dirty="0">
                <a:solidFill>
                  <a:srgbClr val="0075B1"/>
                </a:solidFill>
                <a:latin typeface="Carlito"/>
                <a:cs typeface="Carlito"/>
              </a:rPr>
              <a:t> </a:t>
            </a:r>
            <a:r>
              <a:rPr sz="3000" spc="-8" dirty="0">
                <a:solidFill>
                  <a:srgbClr val="0075B1"/>
                </a:solidFill>
                <a:latin typeface="Carlito"/>
                <a:cs typeface="Carlito"/>
              </a:rPr>
              <a:t>needs).</a:t>
            </a:r>
            <a:endParaRPr sz="3000">
              <a:latin typeface="Carlito"/>
              <a:cs typeface="Carlito"/>
            </a:endParaRPr>
          </a:p>
        </p:txBody>
      </p:sp>
      <p:graphicFrame>
        <p:nvGraphicFramePr>
          <p:cNvPr id="4" name="object 4"/>
          <p:cNvGraphicFramePr>
            <a:graphicFrameLocks noGrp="1"/>
          </p:cNvGraphicFramePr>
          <p:nvPr/>
        </p:nvGraphicFramePr>
        <p:xfrm>
          <a:off x="1237868" y="4064465"/>
          <a:ext cx="14700885" cy="5330546"/>
        </p:xfrm>
        <a:graphic>
          <a:graphicData uri="http://schemas.openxmlformats.org/drawingml/2006/table">
            <a:tbl>
              <a:tblPr firstRow="1" bandRow="1">
                <a:tableStyleId>{2D5ABB26-0587-4C30-8999-92F81FD0307C}</a:tableStyleId>
              </a:tblPr>
              <a:tblGrid>
                <a:gridCol w="4085273">
                  <a:extLst>
                    <a:ext uri="{9D8B030D-6E8A-4147-A177-3AD203B41FA5}">
                      <a16:colId xmlns:a16="http://schemas.microsoft.com/office/drawing/2014/main" val="20000"/>
                    </a:ext>
                  </a:extLst>
                </a:gridCol>
                <a:gridCol w="1347788">
                  <a:extLst>
                    <a:ext uri="{9D8B030D-6E8A-4147-A177-3AD203B41FA5}">
                      <a16:colId xmlns:a16="http://schemas.microsoft.com/office/drawing/2014/main" val="20001"/>
                    </a:ext>
                  </a:extLst>
                </a:gridCol>
                <a:gridCol w="1346834">
                  <a:extLst>
                    <a:ext uri="{9D8B030D-6E8A-4147-A177-3AD203B41FA5}">
                      <a16:colId xmlns:a16="http://schemas.microsoft.com/office/drawing/2014/main" val="20002"/>
                    </a:ext>
                  </a:extLst>
                </a:gridCol>
                <a:gridCol w="1347788">
                  <a:extLst>
                    <a:ext uri="{9D8B030D-6E8A-4147-A177-3AD203B41FA5}">
                      <a16:colId xmlns:a16="http://schemas.microsoft.com/office/drawing/2014/main" val="20003"/>
                    </a:ext>
                  </a:extLst>
                </a:gridCol>
                <a:gridCol w="1350644">
                  <a:extLst>
                    <a:ext uri="{9D8B030D-6E8A-4147-A177-3AD203B41FA5}">
                      <a16:colId xmlns:a16="http://schemas.microsoft.com/office/drawing/2014/main" val="20004"/>
                    </a:ext>
                  </a:extLst>
                </a:gridCol>
                <a:gridCol w="1343025">
                  <a:extLst>
                    <a:ext uri="{9D8B030D-6E8A-4147-A177-3AD203B41FA5}">
                      <a16:colId xmlns:a16="http://schemas.microsoft.com/office/drawing/2014/main" val="20005"/>
                    </a:ext>
                  </a:extLst>
                </a:gridCol>
                <a:gridCol w="1346835">
                  <a:extLst>
                    <a:ext uri="{9D8B030D-6E8A-4147-A177-3AD203B41FA5}">
                      <a16:colId xmlns:a16="http://schemas.microsoft.com/office/drawing/2014/main" val="20006"/>
                    </a:ext>
                  </a:extLst>
                </a:gridCol>
                <a:gridCol w="1346835">
                  <a:extLst>
                    <a:ext uri="{9D8B030D-6E8A-4147-A177-3AD203B41FA5}">
                      <a16:colId xmlns:a16="http://schemas.microsoft.com/office/drawing/2014/main" val="20007"/>
                    </a:ext>
                  </a:extLst>
                </a:gridCol>
                <a:gridCol w="1185863">
                  <a:extLst>
                    <a:ext uri="{9D8B030D-6E8A-4147-A177-3AD203B41FA5}">
                      <a16:colId xmlns:a16="http://schemas.microsoft.com/office/drawing/2014/main" val="20008"/>
                    </a:ext>
                  </a:extLst>
                </a:gridCol>
              </a:tblGrid>
              <a:tr h="293111">
                <a:tc rowSpan="2">
                  <a:txBody>
                    <a:bodyPr/>
                    <a:lstStyle/>
                    <a:p>
                      <a:pPr>
                        <a:lnSpc>
                          <a:spcPct val="100000"/>
                        </a:lnSpc>
                        <a:spcBef>
                          <a:spcPts val="30"/>
                        </a:spcBef>
                      </a:pPr>
                      <a:endParaRPr sz="2000">
                        <a:latin typeface="Times New Roman"/>
                        <a:cs typeface="Times New Roman"/>
                      </a:endParaRPr>
                    </a:p>
                    <a:p>
                      <a:pPr marL="33655">
                        <a:lnSpc>
                          <a:spcPts val="1695"/>
                        </a:lnSpc>
                        <a:spcBef>
                          <a:spcPts val="5"/>
                        </a:spcBef>
                      </a:pPr>
                      <a:r>
                        <a:rPr sz="2200" b="1" spc="-5" dirty="0">
                          <a:latin typeface="Tahoma"/>
                          <a:cs typeface="Tahoma"/>
                        </a:rPr>
                        <a:t>Project Overall</a:t>
                      </a:r>
                      <a:r>
                        <a:rPr sz="2200" b="1" spc="80" dirty="0">
                          <a:latin typeface="Tahoma"/>
                          <a:cs typeface="Tahoma"/>
                        </a:rPr>
                        <a:t> </a:t>
                      </a:r>
                      <a:r>
                        <a:rPr sz="2200" b="1" spc="-5" dirty="0">
                          <a:latin typeface="Tahoma"/>
                          <a:cs typeface="Tahoma"/>
                        </a:rPr>
                        <a:t>Budget</a:t>
                      </a:r>
                      <a:endParaRPr sz="2200">
                        <a:latin typeface="Tahoma"/>
                        <a:cs typeface="Tahoma"/>
                      </a:endParaRPr>
                    </a:p>
                  </a:txBody>
                  <a:tcPr marL="0" marR="0" marT="5715" marB="0">
                    <a:lnB w="12700">
                      <a:solidFill>
                        <a:srgbClr val="000000"/>
                      </a:solidFill>
                      <a:prstDash val="solid"/>
                    </a:lnB>
                  </a:tcPr>
                </a:tc>
                <a:tc gridSpan="4">
                  <a:txBody>
                    <a:bodyPr/>
                    <a:lstStyle/>
                    <a:p>
                      <a:pPr marL="6985" algn="ctr">
                        <a:lnSpc>
                          <a:spcPct val="100000"/>
                        </a:lnSpc>
                        <a:spcBef>
                          <a:spcPts val="40"/>
                        </a:spcBef>
                      </a:pPr>
                      <a:r>
                        <a:rPr sz="1700" b="1" spc="30" dirty="0">
                          <a:solidFill>
                            <a:srgbClr val="FFFFFF"/>
                          </a:solidFill>
                          <a:latin typeface="Tahoma"/>
                          <a:cs typeface="Tahoma"/>
                        </a:rPr>
                        <a:t>2018</a:t>
                      </a:r>
                      <a:endParaRPr sz="1700">
                        <a:latin typeface="Tahoma"/>
                        <a:cs typeface="Tahoma"/>
                      </a:endParaRPr>
                    </a:p>
                  </a:txBody>
                  <a:tcPr marL="0" marR="0" marT="7620" marB="0">
                    <a:lnT w="12700">
                      <a:solidFill>
                        <a:srgbClr val="000000"/>
                      </a:solidFill>
                      <a:prstDash val="solid"/>
                    </a:lnT>
                    <a:lnB w="12700">
                      <a:solidFill>
                        <a:srgbClr val="000000"/>
                      </a:solidFill>
                      <a:prstDash val="solid"/>
                    </a:lnB>
                    <a:solidFill>
                      <a:srgbClr val="006FC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4">
                  <a:txBody>
                    <a:bodyPr/>
                    <a:lstStyle/>
                    <a:p>
                      <a:pPr algn="ctr">
                        <a:lnSpc>
                          <a:spcPct val="100000"/>
                        </a:lnSpc>
                        <a:spcBef>
                          <a:spcPts val="40"/>
                        </a:spcBef>
                      </a:pPr>
                      <a:r>
                        <a:rPr sz="1700" b="1" spc="30" dirty="0">
                          <a:solidFill>
                            <a:srgbClr val="FFFFFF"/>
                          </a:solidFill>
                          <a:latin typeface="Tahoma"/>
                          <a:cs typeface="Tahoma"/>
                        </a:rPr>
                        <a:t>2019</a:t>
                      </a:r>
                      <a:endParaRPr sz="1700">
                        <a:latin typeface="Tahoma"/>
                        <a:cs typeface="Tahoma"/>
                      </a:endParaRPr>
                    </a:p>
                  </a:txBody>
                  <a:tcPr marL="0" marR="0" marT="7620" marB="0">
                    <a:lnT w="12700">
                      <a:solidFill>
                        <a:srgbClr val="000000"/>
                      </a:solidFill>
                      <a:prstDash val="solid"/>
                    </a:lnT>
                    <a:lnB w="12700">
                      <a:solidFill>
                        <a:srgbClr val="000000"/>
                      </a:solidFill>
                      <a:prstDash val="solid"/>
                    </a:lnB>
                    <a:solidFill>
                      <a:srgbClr val="365F92"/>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51246">
                <a:tc vMerge="1">
                  <a:txBody>
                    <a:bodyPr/>
                    <a:lstStyle/>
                    <a:p>
                      <a:endParaRPr/>
                    </a:p>
                  </a:txBody>
                  <a:tcPr marL="0" marR="0" marT="3810" marB="0">
                    <a:lnB w="12700">
                      <a:solidFill>
                        <a:srgbClr val="000000"/>
                      </a:solidFill>
                      <a:prstDash val="solid"/>
                    </a:lnB>
                  </a:tcPr>
                </a:tc>
                <a:tc>
                  <a:txBody>
                    <a:bodyPr/>
                    <a:lstStyle/>
                    <a:p>
                      <a:pPr algn="ctr">
                        <a:lnSpc>
                          <a:spcPct val="100000"/>
                        </a:lnSpc>
                        <a:spcBef>
                          <a:spcPts val="195"/>
                        </a:spcBef>
                      </a:pPr>
                      <a:r>
                        <a:rPr sz="1700" b="1" spc="5" dirty="0">
                          <a:solidFill>
                            <a:srgbClr val="FFFFFF"/>
                          </a:solidFill>
                          <a:latin typeface="Carlito"/>
                          <a:cs typeface="Carlito"/>
                        </a:rPr>
                        <a:t>Sep</a:t>
                      </a:r>
                      <a:endParaRPr sz="1700">
                        <a:latin typeface="Carlito"/>
                        <a:cs typeface="Carlito"/>
                      </a:endParaRPr>
                    </a:p>
                  </a:txBody>
                  <a:tcPr marL="0" marR="0" marT="37148" marB="0">
                    <a:lnT w="12700">
                      <a:solidFill>
                        <a:srgbClr val="000000"/>
                      </a:solidFill>
                      <a:prstDash val="solid"/>
                    </a:lnT>
                    <a:lnB w="12700">
                      <a:solidFill>
                        <a:srgbClr val="000000"/>
                      </a:solidFill>
                      <a:prstDash val="solid"/>
                    </a:lnB>
                    <a:solidFill>
                      <a:srgbClr val="528DD4"/>
                    </a:solidFill>
                  </a:tcPr>
                </a:tc>
                <a:tc>
                  <a:txBody>
                    <a:bodyPr/>
                    <a:lstStyle/>
                    <a:p>
                      <a:pPr marL="1905" algn="ctr">
                        <a:lnSpc>
                          <a:spcPct val="100000"/>
                        </a:lnSpc>
                        <a:spcBef>
                          <a:spcPts val="195"/>
                        </a:spcBef>
                      </a:pPr>
                      <a:r>
                        <a:rPr sz="1700" b="1" spc="-15" dirty="0">
                          <a:solidFill>
                            <a:srgbClr val="FFFFFF"/>
                          </a:solidFill>
                          <a:latin typeface="Carlito"/>
                          <a:cs typeface="Carlito"/>
                        </a:rPr>
                        <a:t>Oct</a:t>
                      </a:r>
                      <a:endParaRPr sz="1700">
                        <a:latin typeface="Carlito"/>
                        <a:cs typeface="Carlito"/>
                      </a:endParaRPr>
                    </a:p>
                  </a:txBody>
                  <a:tcPr marL="0" marR="0" marT="37148" marB="0">
                    <a:lnT w="12700">
                      <a:solidFill>
                        <a:srgbClr val="000000"/>
                      </a:solidFill>
                      <a:prstDash val="solid"/>
                    </a:lnT>
                    <a:lnB w="12700">
                      <a:solidFill>
                        <a:srgbClr val="000000"/>
                      </a:solidFill>
                      <a:prstDash val="solid"/>
                    </a:lnB>
                    <a:solidFill>
                      <a:srgbClr val="528DD4"/>
                    </a:solidFill>
                  </a:tcPr>
                </a:tc>
                <a:tc>
                  <a:txBody>
                    <a:bodyPr/>
                    <a:lstStyle/>
                    <a:p>
                      <a:pPr marL="635" algn="ctr">
                        <a:lnSpc>
                          <a:spcPct val="100000"/>
                        </a:lnSpc>
                        <a:spcBef>
                          <a:spcPts val="195"/>
                        </a:spcBef>
                      </a:pPr>
                      <a:r>
                        <a:rPr sz="1700" b="1" dirty="0">
                          <a:solidFill>
                            <a:srgbClr val="FFFFFF"/>
                          </a:solidFill>
                          <a:latin typeface="Carlito"/>
                          <a:cs typeface="Carlito"/>
                        </a:rPr>
                        <a:t>Nov</a:t>
                      </a:r>
                      <a:endParaRPr sz="1700">
                        <a:latin typeface="Carlito"/>
                        <a:cs typeface="Carlito"/>
                      </a:endParaRPr>
                    </a:p>
                  </a:txBody>
                  <a:tcPr marL="0" marR="0" marT="37148" marB="0">
                    <a:lnT w="12700">
                      <a:solidFill>
                        <a:srgbClr val="000000"/>
                      </a:solidFill>
                      <a:prstDash val="solid"/>
                    </a:lnT>
                    <a:lnB w="12700">
                      <a:solidFill>
                        <a:srgbClr val="000000"/>
                      </a:solidFill>
                      <a:prstDash val="solid"/>
                    </a:lnB>
                    <a:solidFill>
                      <a:srgbClr val="528DD4"/>
                    </a:solidFill>
                  </a:tcPr>
                </a:tc>
                <a:tc>
                  <a:txBody>
                    <a:bodyPr/>
                    <a:lstStyle/>
                    <a:p>
                      <a:pPr algn="ctr">
                        <a:lnSpc>
                          <a:spcPct val="100000"/>
                        </a:lnSpc>
                        <a:spcBef>
                          <a:spcPts val="195"/>
                        </a:spcBef>
                      </a:pPr>
                      <a:r>
                        <a:rPr sz="1700" b="1" spc="-5" dirty="0">
                          <a:solidFill>
                            <a:srgbClr val="FFFFFF"/>
                          </a:solidFill>
                          <a:latin typeface="Carlito"/>
                          <a:cs typeface="Carlito"/>
                        </a:rPr>
                        <a:t>Dec</a:t>
                      </a:r>
                      <a:endParaRPr sz="1700">
                        <a:latin typeface="Carlito"/>
                        <a:cs typeface="Carlito"/>
                      </a:endParaRPr>
                    </a:p>
                  </a:txBody>
                  <a:tcPr marL="0" marR="0" marT="37148" marB="0">
                    <a:lnT w="12700">
                      <a:solidFill>
                        <a:srgbClr val="000000"/>
                      </a:solidFill>
                      <a:prstDash val="solid"/>
                    </a:lnT>
                    <a:lnB w="12700">
                      <a:solidFill>
                        <a:srgbClr val="000000"/>
                      </a:solidFill>
                      <a:prstDash val="solid"/>
                    </a:lnB>
                    <a:solidFill>
                      <a:srgbClr val="528DD4"/>
                    </a:solidFill>
                  </a:tcPr>
                </a:tc>
                <a:tc>
                  <a:txBody>
                    <a:bodyPr/>
                    <a:lstStyle/>
                    <a:p>
                      <a:pPr marR="3810" algn="ctr">
                        <a:lnSpc>
                          <a:spcPct val="100000"/>
                        </a:lnSpc>
                        <a:spcBef>
                          <a:spcPts val="195"/>
                        </a:spcBef>
                      </a:pPr>
                      <a:r>
                        <a:rPr sz="1700" b="1" spc="-15" dirty="0">
                          <a:solidFill>
                            <a:srgbClr val="FFFFFF"/>
                          </a:solidFill>
                          <a:latin typeface="Carlito"/>
                          <a:cs typeface="Carlito"/>
                        </a:rPr>
                        <a:t>Jan</a:t>
                      </a:r>
                      <a:endParaRPr sz="1700">
                        <a:latin typeface="Carlito"/>
                        <a:cs typeface="Carlito"/>
                      </a:endParaRPr>
                    </a:p>
                  </a:txBody>
                  <a:tcPr marL="0" marR="0" marT="37148" marB="0">
                    <a:lnT w="12700">
                      <a:solidFill>
                        <a:srgbClr val="000000"/>
                      </a:solidFill>
                      <a:prstDash val="solid"/>
                    </a:lnT>
                    <a:lnB w="12700">
                      <a:solidFill>
                        <a:srgbClr val="000000"/>
                      </a:solidFill>
                      <a:prstDash val="solid"/>
                    </a:lnB>
                    <a:solidFill>
                      <a:srgbClr val="528DD4"/>
                    </a:solidFill>
                  </a:tcPr>
                </a:tc>
                <a:tc>
                  <a:txBody>
                    <a:bodyPr/>
                    <a:lstStyle/>
                    <a:p>
                      <a:pPr algn="ctr">
                        <a:lnSpc>
                          <a:spcPct val="100000"/>
                        </a:lnSpc>
                        <a:spcBef>
                          <a:spcPts val="195"/>
                        </a:spcBef>
                      </a:pPr>
                      <a:r>
                        <a:rPr sz="1700" b="1" spc="10" dirty="0">
                          <a:solidFill>
                            <a:srgbClr val="FFFFFF"/>
                          </a:solidFill>
                          <a:latin typeface="Carlito"/>
                          <a:cs typeface="Carlito"/>
                        </a:rPr>
                        <a:t>Feb</a:t>
                      </a:r>
                      <a:endParaRPr sz="1700">
                        <a:latin typeface="Carlito"/>
                        <a:cs typeface="Carlito"/>
                      </a:endParaRPr>
                    </a:p>
                  </a:txBody>
                  <a:tcPr marL="0" marR="0" marT="37148" marB="0">
                    <a:lnT w="12700">
                      <a:solidFill>
                        <a:srgbClr val="000000"/>
                      </a:solidFill>
                      <a:prstDash val="solid"/>
                    </a:lnT>
                    <a:lnB w="12700">
                      <a:solidFill>
                        <a:srgbClr val="000000"/>
                      </a:solidFill>
                      <a:prstDash val="solid"/>
                    </a:lnB>
                    <a:solidFill>
                      <a:srgbClr val="528DD4"/>
                    </a:solidFill>
                  </a:tcPr>
                </a:tc>
                <a:tc>
                  <a:txBody>
                    <a:bodyPr/>
                    <a:lstStyle/>
                    <a:p>
                      <a:pPr marL="3175" algn="ctr">
                        <a:lnSpc>
                          <a:spcPct val="100000"/>
                        </a:lnSpc>
                        <a:spcBef>
                          <a:spcPts val="195"/>
                        </a:spcBef>
                      </a:pPr>
                      <a:r>
                        <a:rPr sz="1700" b="1" spc="-15" dirty="0">
                          <a:solidFill>
                            <a:srgbClr val="FFFFFF"/>
                          </a:solidFill>
                          <a:latin typeface="Carlito"/>
                          <a:cs typeface="Carlito"/>
                        </a:rPr>
                        <a:t>Mar</a:t>
                      </a:r>
                      <a:endParaRPr sz="1700">
                        <a:latin typeface="Carlito"/>
                        <a:cs typeface="Carlito"/>
                      </a:endParaRPr>
                    </a:p>
                  </a:txBody>
                  <a:tcPr marL="0" marR="0" marT="37148" marB="0">
                    <a:lnT w="12700">
                      <a:solidFill>
                        <a:srgbClr val="000000"/>
                      </a:solidFill>
                      <a:prstDash val="solid"/>
                    </a:lnT>
                    <a:lnB w="12700">
                      <a:solidFill>
                        <a:srgbClr val="000000"/>
                      </a:solidFill>
                      <a:prstDash val="solid"/>
                    </a:lnB>
                    <a:solidFill>
                      <a:srgbClr val="528DD4"/>
                    </a:solidFill>
                  </a:tcPr>
                </a:tc>
                <a:tc>
                  <a:txBody>
                    <a:bodyPr/>
                    <a:lstStyle/>
                    <a:p>
                      <a:pPr marL="3175" algn="ctr">
                        <a:lnSpc>
                          <a:spcPct val="100000"/>
                        </a:lnSpc>
                        <a:spcBef>
                          <a:spcPts val="195"/>
                        </a:spcBef>
                      </a:pPr>
                      <a:r>
                        <a:rPr sz="1700" b="1" spc="-5" dirty="0">
                          <a:solidFill>
                            <a:srgbClr val="FFFFFF"/>
                          </a:solidFill>
                          <a:latin typeface="Carlito"/>
                          <a:cs typeface="Carlito"/>
                        </a:rPr>
                        <a:t>Apr</a:t>
                      </a:r>
                      <a:endParaRPr sz="1700">
                        <a:latin typeface="Carlito"/>
                        <a:cs typeface="Carlito"/>
                      </a:endParaRPr>
                    </a:p>
                  </a:txBody>
                  <a:tcPr marL="0" marR="0" marT="37148" marB="0">
                    <a:lnT w="12700">
                      <a:solidFill>
                        <a:srgbClr val="000000"/>
                      </a:solidFill>
                      <a:prstDash val="solid"/>
                    </a:lnT>
                    <a:lnB w="12700">
                      <a:solidFill>
                        <a:srgbClr val="000000"/>
                      </a:solidFill>
                      <a:prstDash val="solid"/>
                    </a:lnB>
                    <a:solidFill>
                      <a:srgbClr val="528DD4"/>
                    </a:solidFill>
                  </a:tcPr>
                </a:tc>
                <a:extLst>
                  <a:ext uri="{0D108BD9-81ED-4DB2-BD59-A6C34878D82A}">
                    <a16:rowId xmlns:a16="http://schemas.microsoft.com/office/drawing/2014/main" val="10001"/>
                  </a:ext>
                </a:extLst>
              </a:tr>
              <a:tr h="292917">
                <a:tc>
                  <a:txBody>
                    <a:bodyPr/>
                    <a:lstStyle/>
                    <a:p>
                      <a:pPr marL="200025">
                        <a:lnSpc>
                          <a:spcPct val="100000"/>
                        </a:lnSpc>
                        <a:spcBef>
                          <a:spcPts val="40"/>
                        </a:spcBef>
                      </a:pPr>
                      <a:r>
                        <a:rPr sz="1700" spc="-25" dirty="0">
                          <a:latin typeface="Tahoma"/>
                          <a:cs typeface="Tahoma"/>
                        </a:rPr>
                        <a:t>foundations </a:t>
                      </a:r>
                      <a:r>
                        <a:rPr sz="1700" spc="-15" dirty="0">
                          <a:latin typeface="Tahoma"/>
                          <a:cs typeface="Tahoma"/>
                        </a:rPr>
                        <a:t>prep</a:t>
                      </a:r>
                      <a:r>
                        <a:rPr sz="1700" spc="65" dirty="0">
                          <a:latin typeface="Tahoma"/>
                          <a:cs typeface="Tahoma"/>
                        </a:rPr>
                        <a:t> </a:t>
                      </a:r>
                      <a:r>
                        <a:rPr sz="1700" spc="-35" dirty="0">
                          <a:latin typeface="Tahoma"/>
                          <a:cs typeface="Tahoma"/>
                        </a:rPr>
                        <a:t>works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320" algn="ctr">
                        <a:lnSpc>
                          <a:spcPct val="100000"/>
                        </a:lnSpc>
                        <a:spcBef>
                          <a:spcPts val="114"/>
                        </a:spcBef>
                        <a:tabLst>
                          <a:tab pos="371475" algn="l"/>
                        </a:tabLst>
                      </a:pPr>
                      <a:r>
                        <a:rPr sz="1500" dirty="0">
                          <a:latin typeface="Tahoma"/>
                          <a:cs typeface="Tahoma"/>
                        </a:rPr>
                        <a:t>$	</a:t>
                      </a:r>
                      <a:r>
                        <a:rPr sz="1500" spc="-10" dirty="0">
                          <a:latin typeface="Tahoma"/>
                          <a:cs typeface="Tahoma"/>
                        </a:rPr>
                        <a:t>23,000</a:t>
                      </a:r>
                      <a:endParaRPr sz="1500">
                        <a:latin typeface="Tahoma"/>
                        <a:cs typeface="Tahoma"/>
                      </a:endParaRPr>
                    </a:p>
                  </a:txBody>
                  <a:tcPr marL="0" marR="0" marT="219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93111">
                <a:tc>
                  <a:txBody>
                    <a:bodyPr/>
                    <a:lstStyle/>
                    <a:p>
                      <a:pPr marL="200025">
                        <a:lnSpc>
                          <a:spcPct val="100000"/>
                        </a:lnSpc>
                        <a:spcBef>
                          <a:spcPts val="40"/>
                        </a:spcBef>
                      </a:pPr>
                      <a:r>
                        <a:rPr sz="1700" spc="-35" dirty="0">
                          <a:latin typeface="Tahoma"/>
                          <a:cs typeface="Tahoma"/>
                        </a:rPr>
                        <a:t>position </a:t>
                      </a:r>
                      <a:r>
                        <a:rPr sz="1700" spc="-15" dirty="0">
                          <a:latin typeface="Tahoma"/>
                          <a:cs typeface="Tahoma"/>
                        </a:rPr>
                        <a:t>the door</a:t>
                      </a:r>
                      <a:r>
                        <a:rPr sz="1700" spc="45" dirty="0">
                          <a:latin typeface="Tahoma"/>
                          <a:cs typeface="Tahoma"/>
                        </a:rPr>
                        <a:t> </a:t>
                      </a:r>
                      <a:r>
                        <a:rPr sz="1700" spc="5" dirty="0">
                          <a:latin typeface="Tahoma"/>
                          <a:cs typeface="Tahoma"/>
                        </a:rPr>
                        <a:t>frames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gn="ctr">
                        <a:lnSpc>
                          <a:spcPct val="100000"/>
                        </a:lnSpc>
                        <a:spcBef>
                          <a:spcPts val="115"/>
                        </a:spcBef>
                        <a:tabLst>
                          <a:tab pos="440055" algn="l"/>
                        </a:tabLst>
                      </a:pPr>
                      <a:r>
                        <a:rPr sz="1500" dirty="0">
                          <a:latin typeface="Tahoma"/>
                          <a:cs typeface="Tahoma"/>
                        </a:rPr>
                        <a:t>$	</a:t>
                      </a:r>
                      <a:r>
                        <a:rPr sz="1500" spc="-10" dirty="0">
                          <a:latin typeface="Tahoma"/>
                          <a:cs typeface="Tahoma"/>
                        </a:rPr>
                        <a:t>1,000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92625">
                <a:tc>
                  <a:txBody>
                    <a:bodyPr/>
                    <a:lstStyle/>
                    <a:p>
                      <a:pPr marL="200025">
                        <a:lnSpc>
                          <a:spcPct val="100000"/>
                        </a:lnSpc>
                        <a:spcBef>
                          <a:spcPts val="40"/>
                        </a:spcBef>
                      </a:pPr>
                      <a:r>
                        <a:rPr sz="1700" spc="-20" dirty="0">
                          <a:latin typeface="Tahoma"/>
                          <a:cs typeface="Tahoma"/>
                        </a:rPr>
                        <a:t>showroom </a:t>
                      </a:r>
                      <a:r>
                        <a:rPr sz="1700" spc="-25" dirty="0">
                          <a:latin typeface="Tahoma"/>
                          <a:cs typeface="Tahoma"/>
                        </a:rPr>
                        <a:t>floor</a:t>
                      </a:r>
                      <a:r>
                        <a:rPr sz="1700" spc="50" dirty="0">
                          <a:latin typeface="Tahoma"/>
                          <a:cs typeface="Tahoma"/>
                        </a:rPr>
                        <a:t> </a:t>
                      </a:r>
                      <a:r>
                        <a:rPr sz="1700" spc="-35" dirty="0">
                          <a:latin typeface="Tahoma"/>
                          <a:cs typeface="Tahoma"/>
                        </a:rPr>
                        <a:t>works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320" algn="ctr">
                        <a:lnSpc>
                          <a:spcPct val="100000"/>
                        </a:lnSpc>
                        <a:spcBef>
                          <a:spcPts val="115"/>
                        </a:spcBef>
                        <a:tabLst>
                          <a:tab pos="371475" algn="l"/>
                        </a:tabLst>
                      </a:pPr>
                      <a:r>
                        <a:rPr sz="1500" dirty="0">
                          <a:latin typeface="Tahoma"/>
                          <a:cs typeface="Tahoma"/>
                        </a:rPr>
                        <a:t>$	</a:t>
                      </a:r>
                      <a:r>
                        <a:rPr sz="1500" spc="-10" dirty="0">
                          <a:latin typeface="Tahoma"/>
                          <a:cs typeface="Tahoma"/>
                        </a:rPr>
                        <a:t>10,000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93111">
                <a:tc>
                  <a:txBody>
                    <a:bodyPr/>
                    <a:lstStyle/>
                    <a:p>
                      <a:pPr marL="200025">
                        <a:lnSpc>
                          <a:spcPct val="100000"/>
                        </a:lnSpc>
                        <a:spcBef>
                          <a:spcPts val="40"/>
                        </a:spcBef>
                      </a:pPr>
                      <a:r>
                        <a:rPr sz="1700" spc="-60" dirty="0">
                          <a:latin typeface="Tahoma"/>
                          <a:cs typeface="Tahoma"/>
                        </a:rPr>
                        <a:t>build</a:t>
                      </a:r>
                      <a:r>
                        <a:rPr sz="1700" spc="-5" dirty="0">
                          <a:latin typeface="Tahoma"/>
                          <a:cs typeface="Tahoma"/>
                        </a:rPr>
                        <a:t> </a:t>
                      </a:r>
                      <a:r>
                        <a:rPr sz="1700" spc="-30" dirty="0">
                          <a:latin typeface="Tahoma"/>
                          <a:cs typeface="Tahoma"/>
                        </a:rPr>
                        <a:t>wa</a:t>
                      </a:r>
                      <a:r>
                        <a:rPr sz="1700" b="1" spc="-30" dirty="0">
                          <a:latin typeface="Tahoma"/>
                          <a:cs typeface="Tahoma"/>
                        </a:rPr>
                        <a:t>l</a:t>
                      </a:r>
                      <a:r>
                        <a:rPr sz="1700" spc="-30" dirty="0">
                          <a:latin typeface="Tahoma"/>
                          <a:cs typeface="Tahoma"/>
                        </a:rPr>
                        <a:t>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gn="ctr">
                        <a:lnSpc>
                          <a:spcPct val="100000"/>
                        </a:lnSpc>
                        <a:spcBef>
                          <a:spcPts val="115"/>
                        </a:spcBef>
                        <a:tabLst>
                          <a:tab pos="440055" algn="l"/>
                        </a:tabLst>
                      </a:pPr>
                      <a:r>
                        <a:rPr sz="1500" dirty="0">
                          <a:latin typeface="Tahoma"/>
                          <a:cs typeface="Tahoma"/>
                        </a:rPr>
                        <a:t>$	</a:t>
                      </a:r>
                      <a:r>
                        <a:rPr sz="1500" spc="-10" dirty="0">
                          <a:latin typeface="Tahoma"/>
                          <a:cs typeface="Tahoma"/>
                        </a:rPr>
                        <a:t>2,000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685" algn="ctr">
                        <a:lnSpc>
                          <a:spcPct val="100000"/>
                        </a:lnSpc>
                        <a:spcBef>
                          <a:spcPts val="115"/>
                        </a:spcBef>
                        <a:tabLst>
                          <a:tab pos="370840" algn="l"/>
                        </a:tabLst>
                      </a:pPr>
                      <a:r>
                        <a:rPr sz="1500" dirty="0">
                          <a:latin typeface="Tahoma"/>
                          <a:cs typeface="Tahoma"/>
                        </a:rPr>
                        <a:t>$	</a:t>
                      </a:r>
                      <a:r>
                        <a:rPr sz="1500" spc="-10" dirty="0">
                          <a:latin typeface="Tahoma"/>
                          <a:cs typeface="Tahoma"/>
                        </a:rPr>
                        <a:t>27,000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685" algn="ctr">
                        <a:lnSpc>
                          <a:spcPct val="100000"/>
                        </a:lnSpc>
                        <a:spcBef>
                          <a:spcPts val="115"/>
                        </a:spcBef>
                        <a:tabLst>
                          <a:tab pos="370840" algn="l"/>
                        </a:tabLst>
                      </a:pPr>
                      <a:r>
                        <a:rPr sz="1500" dirty="0">
                          <a:latin typeface="Tahoma"/>
                          <a:cs typeface="Tahoma"/>
                        </a:rPr>
                        <a:t>$	</a:t>
                      </a:r>
                      <a:r>
                        <a:rPr sz="1500" spc="-10" dirty="0">
                          <a:latin typeface="Tahoma"/>
                          <a:cs typeface="Tahoma"/>
                        </a:rPr>
                        <a:t>15,000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292625">
                <a:tc>
                  <a:txBody>
                    <a:bodyPr/>
                    <a:lstStyle/>
                    <a:p>
                      <a:pPr marL="200025">
                        <a:lnSpc>
                          <a:spcPct val="100000"/>
                        </a:lnSpc>
                        <a:spcBef>
                          <a:spcPts val="40"/>
                        </a:spcBef>
                      </a:pPr>
                      <a:r>
                        <a:rPr sz="1700" spc="-35" dirty="0">
                          <a:latin typeface="Tahoma"/>
                          <a:cs typeface="Tahoma"/>
                        </a:rPr>
                        <a:t>insta</a:t>
                      </a:r>
                      <a:r>
                        <a:rPr sz="1700" b="1" spc="-35" dirty="0">
                          <a:latin typeface="Tahoma"/>
                          <a:cs typeface="Tahoma"/>
                        </a:rPr>
                        <a:t>l</a:t>
                      </a:r>
                      <a:r>
                        <a:rPr sz="1700" b="1" spc="80" dirty="0">
                          <a:latin typeface="Tahoma"/>
                          <a:cs typeface="Tahoma"/>
                        </a:rPr>
                        <a:t> </a:t>
                      </a:r>
                      <a:r>
                        <a:rPr sz="1700" spc="-10" dirty="0">
                          <a:latin typeface="Tahoma"/>
                          <a:cs typeface="Tahoma"/>
                        </a:rPr>
                        <a:t>bathrooms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440055" algn="l"/>
                        </a:tabLst>
                      </a:pPr>
                      <a:r>
                        <a:rPr sz="1500" dirty="0">
                          <a:latin typeface="Tahoma"/>
                          <a:cs typeface="Tahoma"/>
                        </a:rPr>
                        <a:t>$	</a:t>
                      </a:r>
                      <a:r>
                        <a:rPr sz="1500" spc="-10" dirty="0">
                          <a:latin typeface="Tahoma"/>
                          <a:cs typeface="Tahoma"/>
                        </a:rPr>
                        <a:t>7,000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370840" algn="l"/>
                        </a:tabLst>
                      </a:pPr>
                      <a:r>
                        <a:rPr sz="1500" dirty="0">
                          <a:latin typeface="Tahoma"/>
                          <a:cs typeface="Tahoma"/>
                        </a:rPr>
                        <a:t>$	</a:t>
                      </a:r>
                      <a:r>
                        <a:rPr sz="1500" spc="-10" dirty="0">
                          <a:latin typeface="Tahoma"/>
                          <a:cs typeface="Tahoma"/>
                        </a:rPr>
                        <a:t>13,000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293111">
                <a:tc>
                  <a:txBody>
                    <a:bodyPr/>
                    <a:lstStyle/>
                    <a:p>
                      <a:pPr marL="200025">
                        <a:lnSpc>
                          <a:spcPct val="100000"/>
                        </a:lnSpc>
                        <a:spcBef>
                          <a:spcPts val="40"/>
                        </a:spcBef>
                      </a:pPr>
                      <a:r>
                        <a:rPr sz="1700" spc="-60" dirty="0">
                          <a:latin typeface="Tahoma"/>
                          <a:cs typeface="Tahoma"/>
                        </a:rPr>
                        <a:t>build</a:t>
                      </a:r>
                      <a:r>
                        <a:rPr sz="1700" spc="-5" dirty="0">
                          <a:latin typeface="Tahoma"/>
                          <a:cs typeface="Tahoma"/>
                        </a:rPr>
                        <a:t> </a:t>
                      </a:r>
                      <a:r>
                        <a:rPr sz="1700" spc="-15" dirty="0">
                          <a:latin typeface="Tahoma"/>
                          <a:cs typeface="Tahoma"/>
                        </a:rPr>
                        <a:t>roof</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370840" algn="l"/>
                        </a:tabLst>
                      </a:pPr>
                      <a:r>
                        <a:rPr sz="1500" dirty="0">
                          <a:latin typeface="Tahoma"/>
                          <a:cs typeface="Tahoma"/>
                        </a:rPr>
                        <a:t>$	</a:t>
                      </a:r>
                      <a:r>
                        <a:rPr sz="1500" spc="-10" dirty="0">
                          <a:latin typeface="Tahoma"/>
                          <a:cs typeface="Tahoma"/>
                        </a:rPr>
                        <a:t>67,000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370840" algn="l"/>
                        </a:tabLst>
                      </a:pPr>
                      <a:r>
                        <a:rPr sz="1500" dirty="0">
                          <a:latin typeface="Tahoma"/>
                          <a:cs typeface="Tahoma"/>
                        </a:rPr>
                        <a:t>$	</a:t>
                      </a:r>
                      <a:r>
                        <a:rPr sz="1500" spc="-10" dirty="0">
                          <a:latin typeface="Tahoma"/>
                          <a:cs typeface="Tahoma"/>
                        </a:rPr>
                        <a:t>16,000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292625">
                <a:tc>
                  <a:txBody>
                    <a:bodyPr/>
                    <a:lstStyle/>
                    <a:p>
                      <a:pPr marL="200025">
                        <a:lnSpc>
                          <a:spcPct val="100000"/>
                        </a:lnSpc>
                        <a:spcBef>
                          <a:spcPts val="40"/>
                        </a:spcBef>
                      </a:pPr>
                      <a:r>
                        <a:rPr sz="1700" spc="-35" dirty="0">
                          <a:latin typeface="Tahoma"/>
                          <a:cs typeface="Tahoma"/>
                        </a:rPr>
                        <a:t>insta</a:t>
                      </a:r>
                      <a:r>
                        <a:rPr sz="1700" b="1" spc="-35" dirty="0">
                          <a:latin typeface="Tahoma"/>
                          <a:cs typeface="Tahoma"/>
                        </a:rPr>
                        <a:t>l </a:t>
                      </a:r>
                      <a:r>
                        <a:rPr sz="1700" spc="-20" dirty="0">
                          <a:latin typeface="Tahoma"/>
                          <a:cs typeface="Tahoma"/>
                        </a:rPr>
                        <a:t>doors </a:t>
                      </a:r>
                      <a:r>
                        <a:rPr sz="1700" spc="-10" dirty="0">
                          <a:latin typeface="Tahoma"/>
                          <a:cs typeface="Tahoma"/>
                        </a:rPr>
                        <a:t>and</a:t>
                      </a:r>
                      <a:r>
                        <a:rPr sz="1700" spc="-125" dirty="0">
                          <a:latin typeface="Tahoma"/>
                          <a:cs typeface="Tahoma"/>
                        </a:rPr>
                        <a:t> </a:t>
                      </a:r>
                      <a:r>
                        <a:rPr sz="1700" spc="-50" dirty="0">
                          <a:latin typeface="Tahoma"/>
                          <a:cs typeface="Tahoma"/>
                        </a:rPr>
                        <a:t>windows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370840" algn="l"/>
                        </a:tabLst>
                      </a:pPr>
                      <a:r>
                        <a:rPr sz="1500" dirty="0">
                          <a:latin typeface="Tahoma"/>
                          <a:cs typeface="Tahoma"/>
                        </a:rPr>
                        <a:t>$	</a:t>
                      </a:r>
                      <a:r>
                        <a:rPr sz="1500" spc="-10" dirty="0">
                          <a:latin typeface="Tahoma"/>
                          <a:cs typeface="Tahoma"/>
                        </a:rPr>
                        <a:t>21,000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293111">
                <a:tc>
                  <a:txBody>
                    <a:bodyPr/>
                    <a:lstStyle/>
                    <a:p>
                      <a:pPr marL="200025">
                        <a:lnSpc>
                          <a:spcPct val="100000"/>
                        </a:lnSpc>
                        <a:spcBef>
                          <a:spcPts val="40"/>
                        </a:spcBef>
                      </a:pPr>
                      <a:r>
                        <a:rPr sz="1700" spc="-35" dirty="0">
                          <a:latin typeface="Tahoma"/>
                          <a:cs typeface="Tahoma"/>
                        </a:rPr>
                        <a:t>insta</a:t>
                      </a:r>
                      <a:r>
                        <a:rPr sz="1700" b="1" spc="-35" dirty="0">
                          <a:latin typeface="Tahoma"/>
                          <a:cs typeface="Tahoma"/>
                        </a:rPr>
                        <a:t>l </a:t>
                      </a:r>
                      <a:r>
                        <a:rPr sz="1700" spc="-50" dirty="0">
                          <a:latin typeface="Tahoma"/>
                          <a:cs typeface="Tahoma"/>
                        </a:rPr>
                        <a:t>lights </a:t>
                      </a:r>
                      <a:r>
                        <a:rPr sz="1700" spc="-10" dirty="0">
                          <a:latin typeface="Tahoma"/>
                          <a:cs typeface="Tahoma"/>
                        </a:rPr>
                        <a:t>and </a:t>
                      </a:r>
                      <a:r>
                        <a:rPr sz="1700" spc="-15" dirty="0">
                          <a:latin typeface="Tahoma"/>
                          <a:cs typeface="Tahoma"/>
                        </a:rPr>
                        <a:t>complete </a:t>
                      </a:r>
                      <a:r>
                        <a:rPr sz="1700" spc="-55" dirty="0">
                          <a:latin typeface="Tahoma"/>
                          <a:cs typeface="Tahoma"/>
                        </a:rPr>
                        <a:t>ceiling </a:t>
                      </a:r>
                      <a:r>
                        <a:rPr sz="1700" spc="-35" dirty="0">
                          <a:latin typeface="Tahoma"/>
                          <a:cs typeface="Tahoma"/>
                        </a:rPr>
                        <a:t>works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370840" algn="l"/>
                        </a:tabLst>
                      </a:pPr>
                      <a:r>
                        <a:rPr sz="1500" dirty="0">
                          <a:latin typeface="Tahoma"/>
                          <a:cs typeface="Tahoma"/>
                        </a:rPr>
                        <a:t>$	</a:t>
                      </a:r>
                      <a:r>
                        <a:rPr sz="1500" spc="-10" dirty="0">
                          <a:latin typeface="Tahoma"/>
                          <a:cs typeface="Tahoma"/>
                        </a:rPr>
                        <a:t>24,000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292625">
                <a:tc>
                  <a:txBody>
                    <a:bodyPr/>
                    <a:lstStyle/>
                    <a:p>
                      <a:pPr marL="200025">
                        <a:lnSpc>
                          <a:spcPct val="100000"/>
                        </a:lnSpc>
                        <a:spcBef>
                          <a:spcPts val="40"/>
                        </a:spcBef>
                      </a:pPr>
                      <a:r>
                        <a:rPr sz="1700" spc="-10" dirty="0">
                          <a:latin typeface="Tahoma"/>
                          <a:cs typeface="Tahoma"/>
                        </a:rPr>
                        <a:t>Insta</a:t>
                      </a:r>
                      <a:r>
                        <a:rPr sz="1700" b="1" spc="-10" dirty="0">
                          <a:latin typeface="Tahoma"/>
                          <a:cs typeface="Tahoma"/>
                        </a:rPr>
                        <a:t>l </a:t>
                      </a:r>
                      <a:r>
                        <a:rPr sz="1700" spc="-30" dirty="0">
                          <a:latin typeface="Tahoma"/>
                          <a:cs typeface="Tahoma"/>
                        </a:rPr>
                        <a:t>pipes</a:t>
                      </a:r>
                      <a:r>
                        <a:rPr sz="1700" spc="135" dirty="0">
                          <a:latin typeface="Tahoma"/>
                          <a:cs typeface="Tahoma"/>
                        </a:rPr>
                        <a:t> </a:t>
                      </a:r>
                      <a:r>
                        <a:rPr sz="1700" spc="-45" dirty="0">
                          <a:latin typeface="Tahoma"/>
                          <a:cs typeface="Tahoma"/>
                        </a:rPr>
                        <a:t>(utilities)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370840" algn="l"/>
                        </a:tabLst>
                      </a:pPr>
                      <a:r>
                        <a:rPr sz="1500" dirty="0">
                          <a:latin typeface="Tahoma"/>
                          <a:cs typeface="Tahoma"/>
                        </a:rPr>
                        <a:t>$	</a:t>
                      </a:r>
                      <a:r>
                        <a:rPr sz="1500" spc="-10" dirty="0">
                          <a:latin typeface="Tahoma"/>
                          <a:cs typeface="Tahoma"/>
                        </a:rPr>
                        <a:t>16,000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15"/>
                        </a:spcBef>
                        <a:tabLst>
                          <a:tab pos="371475" algn="l"/>
                        </a:tabLst>
                      </a:pPr>
                      <a:r>
                        <a:rPr sz="1500" dirty="0">
                          <a:latin typeface="Tahoma"/>
                          <a:cs typeface="Tahoma"/>
                        </a:rPr>
                        <a:t>$	</a:t>
                      </a:r>
                      <a:r>
                        <a:rPr sz="1500" spc="-10" dirty="0">
                          <a:latin typeface="Tahoma"/>
                          <a:cs typeface="Tahoma"/>
                        </a:rPr>
                        <a:t>11,000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293111">
                <a:tc>
                  <a:txBody>
                    <a:bodyPr/>
                    <a:lstStyle/>
                    <a:p>
                      <a:pPr marL="200025">
                        <a:lnSpc>
                          <a:spcPct val="100000"/>
                        </a:lnSpc>
                        <a:spcBef>
                          <a:spcPts val="40"/>
                        </a:spcBef>
                      </a:pPr>
                      <a:r>
                        <a:rPr sz="1700" spc="-35" dirty="0">
                          <a:latin typeface="Tahoma"/>
                          <a:cs typeface="Tahoma"/>
                        </a:rPr>
                        <a:t>Paint </a:t>
                      </a:r>
                      <a:r>
                        <a:rPr sz="1700" spc="-25" dirty="0">
                          <a:latin typeface="Tahoma"/>
                          <a:cs typeface="Tahoma"/>
                        </a:rPr>
                        <a:t>outside</a:t>
                      </a:r>
                      <a:r>
                        <a:rPr sz="1700" spc="75" dirty="0">
                          <a:latin typeface="Tahoma"/>
                          <a:cs typeface="Tahoma"/>
                        </a:rPr>
                        <a:t> </a:t>
                      </a:r>
                      <a:r>
                        <a:rPr sz="1700" spc="-30" dirty="0">
                          <a:latin typeface="Tahoma"/>
                          <a:cs typeface="Tahoma"/>
                        </a:rPr>
                        <a:t>wa</a:t>
                      </a:r>
                      <a:r>
                        <a:rPr sz="1700" b="1" spc="-30" dirty="0">
                          <a:latin typeface="Tahoma"/>
                          <a:cs typeface="Tahoma"/>
                        </a:rPr>
                        <a:t>l</a:t>
                      </a:r>
                      <a:r>
                        <a:rPr sz="1700" spc="-30" dirty="0">
                          <a:latin typeface="Tahoma"/>
                          <a:cs typeface="Tahoma"/>
                        </a:rPr>
                        <a:t>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370840" algn="l"/>
                        </a:tabLst>
                      </a:pPr>
                      <a:r>
                        <a:rPr sz="1500" dirty="0">
                          <a:latin typeface="Tahoma"/>
                          <a:cs typeface="Tahoma"/>
                        </a:rPr>
                        <a:t>$	</a:t>
                      </a:r>
                      <a:r>
                        <a:rPr sz="1500" spc="-10" dirty="0">
                          <a:latin typeface="Tahoma"/>
                          <a:cs typeface="Tahoma"/>
                        </a:rPr>
                        <a:t>17,000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15"/>
                        </a:spcBef>
                        <a:tabLst>
                          <a:tab pos="440055" algn="l"/>
                        </a:tabLst>
                      </a:pPr>
                      <a:r>
                        <a:rPr sz="1500" dirty="0">
                          <a:latin typeface="Tahoma"/>
                          <a:cs typeface="Tahoma"/>
                        </a:rPr>
                        <a:t>$	</a:t>
                      </a:r>
                      <a:r>
                        <a:rPr sz="1500" spc="-10" dirty="0">
                          <a:latin typeface="Tahoma"/>
                          <a:cs typeface="Tahoma"/>
                        </a:rPr>
                        <a:t>7,000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292634">
                <a:tc>
                  <a:txBody>
                    <a:bodyPr/>
                    <a:lstStyle/>
                    <a:p>
                      <a:pPr marL="200025">
                        <a:lnSpc>
                          <a:spcPct val="100000"/>
                        </a:lnSpc>
                        <a:spcBef>
                          <a:spcPts val="40"/>
                        </a:spcBef>
                      </a:pPr>
                      <a:r>
                        <a:rPr sz="1700" spc="-10" dirty="0">
                          <a:latin typeface="Tahoma"/>
                          <a:cs typeface="Tahoma"/>
                        </a:rPr>
                        <a:t>decorate and </a:t>
                      </a:r>
                      <a:r>
                        <a:rPr sz="1700" spc="-35" dirty="0">
                          <a:latin typeface="Tahoma"/>
                          <a:cs typeface="Tahoma"/>
                        </a:rPr>
                        <a:t>position</a:t>
                      </a:r>
                      <a:r>
                        <a:rPr sz="1700" spc="30" dirty="0">
                          <a:latin typeface="Tahoma"/>
                          <a:cs typeface="Tahoma"/>
                        </a:rPr>
                        <a:t> </a:t>
                      </a:r>
                      <a:r>
                        <a:rPr sz="1700" spc="-40" dirty="0">
                          <a:latin typeface="Tahoma"/>
                          <a:cs typeface="Tahoma"/>
                        </a:rPr>
                        <a:t>interiors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438784" algn="l"/>
                        </a:tabLst>
                      </a:pPr>
                      <a:r>
                        <a:rPr sz="1500" dirty="0">
                          <a:latin typeface="Tahoma"/>
                          <a:cs typeface="Tahoma"/>
                        </a:rPr>
                        <a:t>$	</a:t>
                      </a:r>
                      <a:r>
                        <a:rPr sz="1500" spc="-10" dirty="0">
                          <a:latin typeface="Tahoma"/>
                          <a:cs typeface="Tahoma"/>
                        </a:rPr>
                        <a:t>7,000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15"/>
                        </a:spcBef>
                        <a:tabLst>
                          <a:tab pos="371475" algn="l"/>
                        </a:tabLst>
                      </a:pPr>
                      <a:r>
                        <a:rPr sz="1500" dirty="0">
                          <a:latin typeface="Tahoma"/>
                          <a:cs typeface="Tahoma"/>
                        </a:rPr>
                        <a:t>$	</a:t>
                      </a:r>
                      <a:r>
                        <a:rPr sz="1500" spc="-10" dirty="0">
                          <a:latin typeface="Tahoma"/>
                          <a:cs typeface="Tahoma"/>
                        </a:rPr>
                        <a:t>10,000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293111">
                <a:tc>
                  <a:txBody>
                    <a:bodyPr/>
                    <a:lstStyle/>
                    <a:p>
                      <a:pPr marL="200025">
                        <a:lnSpc>
                          <a:spcPct val="100000"/>
                        </a:lnSpc>
                        <a:spcBef>
                          <a:spcPts val="40"/>
                        </a:spcBef>
                      </a:pPr>
                      <a:r>
                        <a:rPr sz="1700" spc="-30" dirty="0">
                          <a:latin typeface="Tahoma"/>
                          <a:cs typeface="Tahoma"/>
                        </a:rPr>
                        <a:t>recruit</a:t>
                      </a:r>
                      <a:r>
                        <a:rPr sz="1700" spc="15" dirty="0">
                          <a:latin typeface="Tahoma"/>
                          <a:cs typeface="Tahoma"/>
                        </a:rPr>
                        <a:t> </a:t>
                      </a:r>
                      <a:r>
                        <a:rPr sz="1700" spc="-10" dirty="0">
                          <a:latin typeface="Tahoma"/>
                          <a:cs typeface="Tahoma"/>
                        </a:rPr>
                        <a:t>personnel</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4"/>
                        </a:spcBef>
                        <a:tabLst>
                          <a:tab pos="440055" algn="l"/>
                        </a:tabLst>
                      </a:pPr>
                      <a:r>
                        <a:rPr sz="1500" dirty="0">
                          <a:latin typeface="Tahoma"/>
                          <a:cs typeface="Tahoma"/>
                        </a:rPr>
                        <a:t>$	</a:t>
                      </a:r>
                      <a:r>
                        <a:rPr sz="1500" spc="-10" dirty="0">
                          <a:latin typeface="Tahoma"/>
                          <a:cs typeface="Tahoma"/>
                        </a:rPr>
                        <a:t>4,000</a:t>
                      </a:r>
                      <a:endParaRPr sz="1500">
                        <a:latin typeface="Tahoma"/>
                        <a:cs typeface="Tahoma"/>
                      </a:endParaRPr>
                    </a:p>
                  </a:txBody>
                  <a:tcPr marL="0" marR="0" marT="219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4"/>
                        </a:spcBef>
                        <a:tabLst>
                          <a:tab pos="438784" algn="l"/>
                        </a:tabLst>
                      </a:pPr>
                      <a:r>
                        <a:rPr sz="1500" dirty="0">
                          <a:latin typeface="Tahoma"/>
                          <a:cs typeface="Tahoma"/>
                        </a:rPr>
                        <a:t>$	</a:t>
                      </a:r>
                      <a:r>
                        <a:rPr sz="1500" spc="-10" dirty="0">
                          <a:latin typeface="Tahoma"/>
                          <a:cs typeface="Tahoma"/>
                        </a:rPr>
                        <a:t>3,000</a:t>
                      </a:r>
                      <a:endParaRPr sz="1500">
                        <a:latin typeface="Tahoma"/>
                        <a:cs typeface="Tahoma"/>
                      </a:endParaRPr>
                    </a:p>
                  </a:txBody>
                  <a:tcPr marL="0" marR="0" marT="219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292868">
                <a:tc>
                  <a:txBody>
                    <a:bodyPr/>
                    <a:lstStyle/>
                    <a:p>
                      <a:pPr marL="200025">
                        <a:lnSpc>
                          <a:spcPct val="100000"/>
                        </a:lnSpc>
                        <a:spcBef>
                          <a:spcPts val="40"/>
                        </a:spcBef>
                      </a:pPr>
                      <a:r>
                        <a:rPr sz="1700" spc="-30" dirty="0">
                          <a:latin typeface="Tahoma"/>
                          <a:cs typeface="Tahoma"/>
                        </a:rPr>
                        <a:t>train</a:t>
                      </a:r>
                      <a:r>
                        <a:rPr sz="1700" spc="-15" dirty="0">
                          <a:latin typeface="Tahoma"/>
                          <a:cs typeface="Tahoma"/>
                        </a:rPr>
                        <a:t> </a:t>
                      </a:r>
                      <a:r>
                        <a:rPr sz="1700" spc="-10" dirty="0">
                          <a:latin typeface="Tahoma"/>
                          <a:cs typeface="Tahoma"/>
                        </a:rPr>
                        <a:t>personnel</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5"/>
                        </a:spcBef>
                        <a:tabLst>
                          <a:tab pos="438784" algn="l"/>
                        </a:tabLst>
                      </a:pPr>
                      <a:r>
                        <a:rPr sz="1500" dirty="0">
                          <a:latin typeface="Tahoma"/>
                          <a:cs typeface="Tahoma"/>
                        </a:rPr>
                        <a:t>$	</a:t>
                      </a:r>
                      <a:r>
                        <a:rPr sz="1500" spc="-10" dirty="0">
                          <a:latin typeface="Tahoma"/>
                          <a:cs typeface="Tahoma"/>
                        </a:rPr>
                        <a:t>5,000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292868">
                <a:tc>
                  <a:txBody>
                    <a:bodyPr/>
                    <a:lstStyle/>
                    <a:p>
                      <a:pPr marL="200025">
                        <a:lnSpc>
                          <a:spcPct val="100000"/>
                        </a:lnSpc>
                        <a:spcBef>
                          <a:spcPts val="40"/>
                        </a:spcBef>
                      </a:pPr>
                      <a:r>
                        <a:rPr sz="1700" spc="-15" dirty="0">
                          <a:latin typeface="Tahoma"/>
                          <a:cs typeface="Tahoma"/>
                        </a:rPr>
                        <a:t>select </a:t>
                      </a:r>
                      <a:r>
                        <a:rPr sz="1700" spc="-10" dirty="0">
                          <a:latin typeface="Tahoma"/>
                          <a:cs typeface="Tahoma"/>
                        </a:rPr>
                        <a:t>and </a:t>
                      </a:r>
                      <a:r>
                        <a:rPr sz="1700" spc="-15" dirty="0">
                          <a:latin typeface="Tahoma"/>
                          <a:cs typeface="Tahoma"/>
                        </a:rPr>
                        <a:t>order </a:t>
                      </a:r>
                      <a:r>
                        <a:rPr sz="1700" spc="-5" dirty="0">
                          <a:latin typeface="Tahoma"/>
                          <a:cs typeface="Tahoma"/>
                        </a:rPr>
                        <a:t>cars </a:t>
                      </a:r>
                      <a:r>
                        <a:rPr sz="1700" dirty="0">
                          <a:latin typeface="Tahoma"/>
                          <a:cs typeface="Tahoma"/>
                        </a:rPr>
                        <a:t>for </a:t>
                      </a:r>
                      <a:r>
                        <a:rPr sz="1700" spc="-15" dirty="0">
                          <a:latin typeface="Tahoma"/>
                          <a:cs typeface="Tahoma"/>
                        </a:rPr>
                        <a:t>the</a:t>
                      </a:r>
                      <a:r>
                        <a:rPr sz="1700" spc="80" dirty="0">
                          <a:latin typeface="Tahoma"/>
                          <a:cs typeface="Tahoma"/>
                        </a:rPr>
                        <a:t> </a:t>
                      </a:r>
                      <a:r>
                        <a:rPr sz="1700" spc="-20" dirty="0">
                          <a:latin typeface="Tahoma"/>
                          <a:cs typeface="Tahoma"/>
                        </a:rPr>
                        <a:t>showroom</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40"/>
                        </a:spcBef>
                        <a:tabLst>
                          <a:tab pos="372745" algn="l"/>
                        </a:tabLst>
                      </a:pPr>
                      <a:r>
                        <a:rPr sz="1700" dirty="0">
                          <a:latin typeface="Tahoma"/>
                          <a:cs typeface="Tahoma"/>
                        </a:rPr>
                        <a:t>$	</a:t>
                      </a:r>
                      <a:r>
                        <a:rPr sz="1700" spc="-5" dirty="0">
                          <a:latin typeface="Tahoma"/>
                          <a:cs typeface="Tahoma"/>
                        </a:rPr>
                        <a:t>3,600</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293111">
                <a:tc>
                  <a:txBody>
                    <a:bodyPr/>
                    <a:lstStyle/>
                    <a:p>
                      <a:pPr marL="200025">
                        <a:lnSpc>
                          <a:spcPct val="100000"/>
                        </a:lnSpc>
                        <a:spcBef>
                          <a:spcPts val="40"/>
                        </a:spcBef>
                      </a:pPr>
                      <a:r>
                        <a:rPr sz="1700" spc="-30" dirty="0">
                          <a:latin typeface="Tahoma"/>
                          <a:cs typeface="Tahoma"/>
                        </a:rPr>
                        <a:t>delivery </a:t>
                      </a:r>
                      <a:r>
                        <a:rPr sz="1700" spc="-10" dirty="0">
                          <a:latin typeface="Tahoma"/>
                          <a:cs typeface="Tahoma"/>
                        </a:rPr>
                        <a:t>of</a:t>
                      </a:r>
                      <a:r>
                        <a:rPr sz="1700" spc="125" dirty="0">
                          <a:latin typeface="Tahoma"/>
                          <a:cs typeface="Tahoma"/>
                        </a:rPr>
                        <a:t> </a:t>
                      </a:r>
                      <a:r>
                        <a:rPr sz="1700" spc="-5" dirty="0">
                          <a:latin typeface="Tahoma"/>
                          <a:cs typeface="Tahoma"/>
                        </a:rPr>
                        <a:t>cars</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685" algn="ctr">
                        <a:lnSpc>
                          <a:spcPct val="100000"/>
                        </a:lnSpc>
                        <a:spcBef>
                          <a:spcPts val="115"/>
                        </a:spcBef>
                        <a:tabLst>
                          <a:tab pos="370840" algn="l"/>
                        </a:tabLst>
                      </a:pPr>
                      <a:r>
                        <a:rPr sz="1500" dirty="0">
                          <a:latin typeface="Tahoma"/>
                          <a:cs typeface="Tahoma"/>
                        </a:rPr>
                        <a:t>$	</a:t>
                      </a:r>
                      <a:r>
                        <a:rPr sz="1500" spc="-10" dirty="0">
                          <a:latin typeface="Tahoma"/>
                          <a:cs typeface="Tahoma"/>
                        </a:rPr>
                        <a:t>11,000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685" algn="ctr">
                        <a:lnSpc>
                          <a:spcPct val="100000"/>
                        </a:lnSpc>
                        <a:spcBef>
                          <a:spcPts val="115"/>
                        </a:spcBef>
                        <a:tabLst>
                          <a:tab pos="370840" algn="l"/>
                        </a:tabLst>
                      </a:pPr>
                      <a:r>
                        <a:rPr sz="1500" dirty="0">
                          <a:latin typeface="Tahoma"/>
                          <a:cs typeface="Tahoma"/>
                        </a:rPr>
                        <a:t>$	</a:t>
                      </a:r>
                      <a:r>
                        <a:rPr sz="1500" spc="-10" dirty="0">
                          <a:latin typeface="Tahoma"/>
                          <a:cs typeface="Tahoma"/>
                        </a:rPr>
                        <a:t>11,000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145" algn="ctr">
                        <a:lnSpc>
                          <a:spcPct val="100000"/>
                        </a:lnSpc>
                        <a:spcBef>
                          <a:spcPts val="115"/>
                        </a:spcBef>
                        <a:tabLst>
                          <a:tab pos="368935" algn="l"/>
                        </a:tabLst>
                      </a:pPr>
                      <a:r>
                        <a:rPr sz="1500" dirty="0">
                          <a:latin typeface="Tahoma"/>
                          <a:cs typeface="Tahoma"/>
                        </a:rPr>
                        <a:t>$	</a:t>
                      </a:r>
                      <a:r>
                        <a:rPr sz="1500" spc="-10" dirty="0">
                          <a:latin typeface="Tahoma"/>
                          <a:cs typeface="Tahoma"/>
                        </a:rPr>
                        <a:t>11,000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292625">
                <a:tc>
                  <a:txBody>
                    <a:bodyPr/>
                    <a:lstStyle/>
                    <a:p>
                      <a:pPr marL="200025">
                        <a:lnSpc>
                          <a:spcPct val="100000"/>
                        </a:lnSpc>
                        <a:spcBef>
                          <a:spcPts val="40"/>
                        </a:spcBef>
                      </a:pPr>
                      <a:r>
                        <a:rPr sz="1700" spc="-35" dirty="0">
                          <a:latin typeface="Tahoma"/>
                          <a:cs typeface="Tahoma"/>
                        </a:rPr>
                        <a:t>Position </a:t>
                      </a:r>
                      <a:r>
                        <a:rPr sz="1700" spc="-5" dirty="0">
                          <a:latin typeface="Tahoma"/>
                          <a:cs typeface="Tahoma"/>
                        </a:rPr>
                        <a:t>cars </a:t>
                      </a:r>
                      <a:r>
                        <a:rPr sz="1700" spc="-60" dirty="0">
                          <a:latin typeface="Tahoma"/>
                          <a:cs typeface="Tahoma"/>
                        </a:rPr>
                        <a:t>in </a:t>
                      </a:r>
                      <a:r>
                        <a:rPr sz="1700" spc="-15" dirty="0">
                          <a:latin typeface="Tahoma"/>
                          <a:cs typeface="Tahoma"/>
                        </a:rPr>
                        <a:t>the</a:t>
                      </a:r>
                      <a:r>
                        <a:rPr sz="1700" spc="135" dirty="0">
                          <a:latin typeface="Tahoma"/>
                          <a:cs typeface="Tahoma"/>
                        </a:rPr>
                        <a:t> </a:t>
                      </a:r>
                      <a:r>
                        <a:rPr sz="1700" spc="-20" dirty="0">
                          <a:latin typeface="Tahoma"/>
                          <a:cs typeface="Tahoma"/>
                        </a:rPr>
                        <a:t>showroom</a:t>
                      </a:r>
                      <a:endParaRPr sz="1700">
                        <a:latin typeface="Tahoma"/>
                        <a:cs typeface="Tahom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15"/>
                        </a:spcBef>
                        <a:tabLst>
                          <a:tab pos="440055" algn="l"/>
                        </a:tabLst>
                      </a:pPr>
                      <a:r>
                        <a:rPr sz="1500" dirty="0">
                          <a:latin typeface="Tahoma"/>
                          <a:cs typeface="Tahoma"/>
                        </a:rPr>
                        <a:t>$	</a:t>
                      </a:r>
                      <a:r>
                        <a:rPr sz="1500" spc="-10" dirty="0">
                          <a:latin typeface="Tahoma"/>
                          <a:cs typeface="Tahoma"/>
                        </a:rPr>
                        <a:t>4,000</a:t>
                      </a:r>
                      <a:endParaRPr sz="1500">
                        <a:latin typeface="Tahoma"/>
                        <a:cs typeface="Tahoma"/>
                      </a:endParaRPr>
                    </a:p>
                  </a:txBody>
                  <a:tcPr marL="0" marR="0" marT="2190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bl>
          </a:graphicData>
        </a:graphic>
      </p:graphicFrame>
      <p:graphicFrame>
        <p:nvGraphicFramePr>
          <p:cNvPr id="5" name="object 5"/>
          <p:cNvGraphicFramePr>
            <a:graphicFrameLocks noGrp="1"/>
          </p:cNvGraphicFramePr>
          <p:nvPr>
            <p:extLst>
              <p:ext uri="{D42A27DB-BD31-4B8C-83A1-F6EECF244321}">
                <p14:modId xmlns:p14="http://schemas.microsoft.com/office/powerpoint/2010/main" val="3075315585"/>
              </p:ext>
            </p:extLst>
          </p:nvPr>
        </p:nvGraphicFramePr>
        <p:xfrm>
          <a:off x="1245183" y="4071816"/>
          <a:ext cx="16471580" cy="6024688"/>
        </p:xfrm>
        <a:graphic>
          <a:graphicData uri="http://schemas.openxmlformats.org/drawingml/2006/table">
            <a:tbl>
              <a:tblPr firstRow="1" bandRow="1">
                <a:tableStyleId>{2D5ABB26-0587-4C30-8999-92F81FD0307C}</a:tableStyleId>
              </a:tblPr>
              <a:tblGrid>
                <a:gridCol w="4085273">
                  <a:extLst>
                    <a:ext uri="{9D8B030D-6E8A-4147-A177-3AD203B41FA5}">
                      <a16:colId xmlns:a16="http://schemas.microsoft.com/office/drawing/2014/main" val="20000"/>
                    </a:ext>
                  </a:extLst>
                </a:gridCol>
                <a:gridCol w="1347788">
                  <a:extLst>
                    <a:ext uri="{9D8B030D-6E8A-4147-A177-3AD203B41FA5}">
                      <a16:colId xmlns:a16="http://schemas.microsoft.com/office/drawing/2014/main" val="20001"/>
                    </a:ext>
                  </a:extLst>
                </a:gridCol>
                <a:gridCol w="1346834">
                  <a:extLst>
                    <a:ext uri="{9D8B030D-6E8A-4147-A177-3AD203B41FA5}">
                      <a16:colId xmlns:a16="http://schemas.microsoft.com/office/drawing/2014/main" val="20002"/>
                    </a:ext>
                  </a:extLst>
                </a:gridCol>
                <a:gridCol w="1736406">
                  <a:extLst>
                    <a:ext uri="{9D8B030D-6E8A-4147-A177-3AD203B41FA5}">
                      <a16:colId xmlns:a16="http://schemas.microsoft.com/office/drawing/2014/main" val="20003"/>
                    </a:ext>
                  </a:extLst>
                </a:gridCol>
                <a:gridCol w="962025">
                  <a:extLst>
                    <a:ext uri="{9D8B030D-6E8A-4147-A177-3AD203B41FA5}">
                      <a16:colId xmlns:a16="http://schemas.microsoft.com/office/drawing/2014/main" val="20004"/>
                    </a:ext>
                  </a:extLst>
                </a:gridCol>
                <a:gridCol w="1343025">
                  <a:extLst>
                    <a:ext uri="{9D8B030D-6E8A-4147-A177-3AD203B41FA5}">
                      <a16:colId xmlns:a16="http://schemas.microsoft.com/office/drawing/2014/main" val="20005"/>
                    </a:ext>
                  </a:extLst>
                </a:gridCol>
                <a:gridCol w="1346835">
                  <a:extLst>
                    <a:ext uri="{9D8B030D-6E8A-4147-A177-3AD203B41FA5}">
                      <a16:colId xmlns:a16="http://schemas.microsoft.com/office/drawing/2014/main" val="20006"/>
                    </a:ext>
                  </a:extLst>
                </a:gridCol>
                <a:gridCol w="4303394">
                  <a:extLst>
                    <a:ext uri="{9D8B030D-6E8A-4147-A177-3AD203B41FA5}">
                      <a16:colId xmlns:a16="http://schemas.microsoft.com/office/drawing/2014/main" val="20007"/>
                    </a:ext>
                  </a:extLst>
                </a:gridCol>
              </a:tblGrid>
              <a:tr h="668207">
                <a:tc gridSpan="5">
                  <a:txBody>
                    <a:bodyPr/>
                    <a:lstStyle/>
                    <a:p>
                      <a:pPr>
                        <a:lnSpc>
                          <a:spcPct val="100000"/>
                        </a:lnSpc>
                      </a:pPr>
                      <a:endParaRPr sz="20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3604260" marR="77470" indent="29209" algn="r">
                        <a:lnSpc>
                          <a:spcPct val="105900"/>
                        </a:lnSpc>
                        <a:spcBef>
                          <a:spcPts val="110"/>
                        </a:spcBef>
                      </a:pPr>
                      <a:r>
                        <a:rPr sz="1700" b="1" spc="-15" dirty="0">
                          <a:latin typeface="Tahoma"/>
                          <a:cs typeface="Tahoma"/>
                        </a:rPr>
                        <a:t>Total</a:t>
                      </a:r>
                      <a:r>
                        <a:rPr sz="1700" b="1" spc="-70" dirty="0">
                          <a:latin typeface="Tahoma"/>
                          <a:cs typeface="Tahoma"/>
                        </a:rPr>
                        <a:t> </a:t>
                      </a:r>
                      <a:r>
                        <a:rPr sz="1700" b="1" spc="-25" dirty="0">
                          <a:latin typeface="Tahoma"/>
                          <a:cs typeface="Tahoma"/>
                        </a:rPr>
                        <a:t>Budget </a:t>
                      </a:r>
                      <a:r>
                        <a:rPr sz="1700" b="1" dirty="0">
                          <a:latin typeface="Tahoma"/>
                          <a:cs typeface="Tahoma"/>
                        </a:rPr>
                        <a:t> </a:t>
                      </a:r>
                      <a:r>
                        <a:rPr sz="1700" b="1" spc="-10" dirty="0">
                          <a:latin typeface="Tahoma"/>
                          <a:cs typeface="Tahoma"/>
                        </a:rPr>
                        <a:t>(per</a:t>
                      </a:r>
                      <a:r>
                        <a:rPr sz="1700" b="1" spc="-35" dirty="0">
                          <a:latin typeface="Tahoma"/>
                          <a:cs typeface="Tahoma"/>
                        </a:rPr>
                        <a:t> </a:t>
                      </a:r>
                      <a:r>
                        <a:rPr sz="1700" b="1" spc="5" dirty="0">
                          <a:latin typeface="Tahoma"/>
                          <a:cs typeface="Tahoma"/>
                        </a:rPr>
                        <a:t>activity)</a:t>
                      </a:r>
                      <a:endParaRPr sz="1700">
                        <a:latin typeface="Tahoma"/>
                        <a:cs typeface="Tahoma"/>
                      </a:endParaRPr>
                    </a:p>
                  </a:txBody>
                  <a:tcPr marL="0" marR="0" marT="20955"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3759">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23</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01"/>
                  </a:ext>
                </a:extLst>
              </a:tr>
              <a:tr h="303960">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63575" algn="l"/>
                        </a:tabLst>
                      </a:pPr>
                      <a:r>
                        <a:rPr sz="1700" dirty="0">
                          <a:latin typeface="Tahoma"/>
                          <a:cs typeface="Tahoma"/>
                        </a:rPr>
                        <a:t>$	</a:t>
                      </a:r>
                      <a:r>
                        <a:rPr sz="1700" spc="-20" dirty="0">
                          <a:latin typeface="Tahoma"/>
                          <a:cs typeface="Tahoma"/>
                        </a:rPr>
                        <a:t>1</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02"/>
                  </a:ext>
                </a:extLst>
              </a:tr>
              <a:tr h="30345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10</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03"/>
                  </a:ext>
                </a:extLst>
              </a:tr>
              <a:tr h="303960">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4"/>
                  </a:ext>
                </a:extLst>
              </a:tr>
              <a:tr h="30345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20</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05"/>
                  </a:ext>
                </a:extLst>
              </a:tr>
              <a:tr h="303960">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83</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06"/>
                  </a:ext>
                </a:extLst>
              </a:tr>
              <a:tr h="30345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21</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07"/>
                  </a:ext>
                </a:extLst>
              </a:tr>
              <a:tr h="303960">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24</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08"/>
                  </a:ext>
                </a:extLst>
              </a:tr>
              <a:tr h="30345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27</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09"/>
                  </a:ext>
                </a:extLst>
              </a:tr>
              <a:tr h="303960">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24</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10"/>
                  </a:ext>
                </a:extLst>
              </a:tr>
              <a:tr h="303465">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17</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11"/>
                  </a:ext>
                </a:extLst>
              </a:tr>
              <a:tr h="303960">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63575" algn="l"/>
                        </a:tabLst>
                      </a:pPr>
                      <a:r>
                        <a:rPr sz="1700" dirty="0">
                          <a:latin typeface="Tahoma"/>
                          <a:cs typeface="Tahoma"/>
                        </a:rPr>
                        <a:t>$	</a:t>
                      </a:r>
                      <a:r>
                        <a:rPr sz="1700" spc="-20" dirty="0">
                          <a:latin typeface="Tahoma"/>
                          <a:cs typeface="Tahoma"/>
                        </a:rPr>
                        <a:t>7</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12"/>
                  </a:ext>
                </a:extLst>
              </a:tr>
              <a:tr h="303708">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63575" algn="l"/>
                        </a:tabLst>
                      </a:pPr>
                      <a:r>
                        <a:rPr sz="1700" dirty="0">
                          <a:latin typeface="Tahoma"/>
                          <a:cs typeface="Tahoma"/>
                        </a:rPr>
                        <a:t>$	</a:t>
                      </a:r>
                      <a:r>
                        <a:rPr sz="1700" spc="-20" dirty="0">
                          <a:latin typeface="Tahoma"/>
                          <a:cs typeface="Tahoma"/>
                        </a:rPr>
                        <a:t>5</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13"/>
                  </a:ext>
                </a:extLst>
              </a:tr>
              <a:tr h="303708">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63575" algn="l"/>
                        </a:tabLst>
                      </a:pPr>
                      <a:r>
                        <a:rPr sz="1700" dirty="0">
                          <a:latin typeface="Tahoma"/>
                          <a:cs typeface="Tahoma"/>
                        </a:rPr>
                        <a:t>$	</a:t>
                      </a:r>
                      <a:r>
                        <a:rPr sz="1700" spc="-20" dirty="0">
                          <a:latin typeface="Tahoma"/>
                          <a:cs typeface="Tahoma"/>
                        </a:rPr>
                        <a:t>3</a:t>
                      </a:r>
                      <a:r>
                        <a:rPr sz="1700" spc="30" dirty="0">
                          <a:latin typeface="Tahoma"/>
                          <a:cs typeface="Tahoma"/>
                        </a:rPr>
                        <a:t>,</a:t>
                      </a:r>
                      <a:r>
                        <a:rPr sz="1700" spc="-20" dirty="0">
                          <a:latin typeface="Tahoma"/>
                          <a:cs typeface="Tahoma"/>
                        </a:rPr>
                        <a:t>60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14"/>
                  </a:ext>
                </a:extLst>
              </a:tr>
              <a:tr h="303960">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14680" algn="l"/>
                        </a:tabLst>
                      </a:pPr>
                      <a:r>
                        <a:rPr sz="1700" dirty="0">
                          <a:latin typeface="Tahoma"/>
                          <a:cs typeface="Tahoma"/>
                        </a:rPr>
                        <a:t>$	</a:t>
                      </a:r>
                      <a:r>
                        <a:rPr sz="1700" spc="-20" dirty="0">
                          <a:latin typeface="Tahoma"/>
                          <a:cs typeface="Tahoma"/>
                        </a:rPr>
                        <a:t>33</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15"/>
                  </a:ext>
                </a:extLst>
              </a:tr>
              <a:tr h="30345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4130" algn="r">
                        <a:lnSpc>
                          <a:spcPct val="100000"/>
                        </a:lnSpc>
                        <a:spcBef>
                          <a:spcPts val="40"/>
                        </a:spcBef>
                        <a:tabLst>
                          <a:tab pos="663575" algn="l"/>
                        </a:tabLst>
                      </a:pPr>
                      <a:r>
                        <a:rPr sz="1700" dirty="0">
                          <a:latin typeface="Tahoma"/>
                          <a:cs typeface="Tahoma"/>
                        </a:rPr>
                        <a:t>$	</a:t>
                      </a:r>
                      <a:r>
                        <a:rPr sz="1700" spc="-20" dirty="0">
                          <a:latin typeface="Tahoma"/>
                          <a:cs typeface="Tahoma"/>
                        </a:rPr>
                        <a:t>4</a:t>
                      </a:r>
                      <a:r>
                        <a:rPr sz="1700" spc="30" dirty="0">
                          <a:latin typeface="Tahoma"/>
                          <a:cs typeface="Tahoma"/>
                        </a:rPr>
                        <a:t>,</a:t>
                      </a:r>
                      <a:r>
                        <a:rPr sz="1700" spc="-20" dirty="0">
                          <a:latin typeface="Tahoma"/>
                          <a:cs typeface="Tahoma"/>
                        </a:rPr>
                        <a:t>00</a:t>
                      </a:r>
                      <a:r>
                        <a:rPr sz="1700" dirty="0">
                          <a:latin typeface="Tahoma"/>
                          <a:cs typeface="Tahoma"/>
                        </a:rPr>
                        <a:t>0</a:t>
                      </a:r>
                      <a:endParaRPr sz="1700">
                        <a:latin typeface="Tahoma"/>
                        <a:cs typeface="Tahoma"/>
                      </a:endParaRPr>
                    </a:p>
                  </a:txBody>
                  <a:tcPr marL="0" marR="0" marT="7620" marB="0"/>
                </a:tc>
                <a:extLst>
                  <a:ext uri="{0D108BD9-81ED-4DB2-BD59-A6C34878D82A}">
                    <a16:rowId xmlns:a16="http://schemas.microsoft.com/office/drawing/2014/main" val="10016"/>
                  </a:ext>
                </a:extLst>
              </a:tr>
              <a:tr h="496841">
                <a:tc>
                  <a:txBody>
                    <a:bodyPr/>
                    <a:lstStyle/>
                    <a:p>
                      <a:pPr marL="33655">
                        <a:lnSpc>
                          <a:spcPts val="1290"/>
                        </a:lnSpc>
                        <a:spcBef>
                          <a:spcPts val="40"/>
                        </a:spcBef>
                      </a:pPr>
                      <a:r>
                        <a:rPr sz="1700" b="1" spc="-15" dirty="0">
                          <a:latin typeface="Tahoma"/>
                          <a:cs typeface="Tahoma"/>
                        </a:rPr>
                        <a:t>Total </a:t>
                      </a:r>
                      <a:r>
                        <a:rPr sz="1700" b="1" spc="-25" dirty="0">
                          <a:latin typeface="Tahoma"/>
                          <a:cs typeface="Tahoma"/>
                        </a:rPr>
                        <a:t>Budget </a:t>
                      </a:r>
                      <a:r>
                        <a:rPr sz="1700" b="1" spc="-10" dirty="0">
                          <a:latin typeface="Tahoma"/>
                          <a:cs typeface="Tahoma"/>
                        </a:rPr>
                        <a:t>(per </a:t>
                      </a:r>
                      <a:r>
                        <a:rPr sz="1700" b="1" spc="-30" dirty="0">
                          <a:latin typeface="Tahoma"/>
                          <a:cs typeface="Tahoma"/>
                        </a:rPr>
                        <a:t>Month)</a:t>
                      </a:r>
                      <a:endParaRPr sz="1700" dirty="0">
                        <a:latin typeface="Tahoma"/>
                        <a:cs typeface="Tahoma"/>
                      </a:endParaRPr>
                    </a:p>
                  </a:txBody>
                  <a:tcPr marL="0" marR="0" marT="7620" marB="0"/>
                </a:tc>
                <a:tc>
                  <a:txBody>
                    <a:bodyPr/>
                    <a:lstStyle/>
                    <a:p>
                      <a:pPr marL="92710">
                        <a:lnSpc>
                          <a:spcPts val="1290"/>
                        </a:lnSpc>
                        <a:spcBef>
                          <a:spcPts val="40"/>
                        </a:spcBef>
                        <a:tabLst>
                          <a:tab pos="375285" algn="l"/>
                        </a:tabLst>
                      </a:pPr>
                      <a:r>
                        <a:rPr sz="1700" dirty="0">
                          <a:latin typeface="Tahoma"/>
                          <a:cs typeface="Tahoma"/>
                        </a:rPr>
                        <a:t>$	</a:t>
                      </a:r>
                      <a:r>
                        <a:rPr sz="1700" spc="-10" dirty="0">
                          <a:latin typeface="Tahoma"/>
                          <a:cs typeface="Tahoma"/>
                        </a:rPr>
                        <a:t>39,600</a:t>
                      </a:r>
                      <a:endParaRPr sz="1700">
                        <a:latin typeface="Tahoma"/>
                        <a:cs typeface="Tahoma"/>
                      </a:endParaRPr>
                    </a:p>
                  </a:txBody>
                  <a:tcPr marL="0" marR="0" marT="7620" marB="0"/>
                </a:tc>
                <a:tc>
                  <a:txBody>
                    <a:bodyPr/>
                    <a:lstStyle/>
                    <a:p>
                      <a:pPr marL="92075">
                        <a:lnSpc>
                          <a:spcPct val="100000"/>
                        </a:lnSpc>
                        <a:spcBef>
                          <a:spcPts val="115"/>
                        </a:spcBef>
                        <a:tabLst>
                          <a:tab pos="443865" algn="l"/>
                        </a:tabLst>
                      </a:pPr>
                      <a:r>
                        <a:rPr sz="1500" dirty="0">
                          <a:latin typeface="Tahoma"/>
                          <a:cs typeface="Tahoma"/>
                        </a:rPr>
                        <a:t>$	</a:t>
                      </a:r>
                      <a:r>
                        <a:rPr sz="1500" spc="-10" dirty="0">
                          <a:latin typeface="Tahoma"/>
                          <a:cs typeface="Tahoma"/>
                        </a:rPr>
                        <a:t>38,000</a:t>
                      </a:r>
                      <a:endParaRPr sz="1500">
                        <a:latin typeface="Tahoma"/>
                        <a:cs typeface="Tahoma"/>
                      </a:endParaRPr>
                    </a:p>
                  </a:txBody>
                  <a:tcPr marL="0" marR="0" marT="21908" marB="0"/>
                </a:tc>
                <a:tc>
                  <a:txBody>
                    <a:bodyPr/>
                    <a:lstStyle/>
                    <a:p>
                      <a:pPr marL="92075">
                        <a:lnSpc>
                          <a:spcPct val="100000"/>
                        </a:lnSpc>
                        <a:spcBef>
                          <a:spcPts val="115"/>
                        </a:spcBef>
                        <a:tabLst>
                          <a:tab pos="443865" algn="l"/>
                          <a:tab pos="970915" algn="l"/>
                        </a:tabLst>
                      </a:pPr>
                      <a:r>
                        <a:rPr sz="1500" dirty="0">
                          <a:latin typeface="Tahoma"/>
                          <a:cs typeface="Tahoma"/>
                        </a:rPr>
                        <a:t>$	</a:t>
                      </a:r>
                      <a:r>
                        <a:rPr sz="1500" spc="-10" dirty="0">
                          <a:latin typeface="Tahoma"/>
                          <a:cs typeface="Tahoma"/>
                        </a:rPr>
                        <a:t>37,000	</a:t>
                      </a:r>
                      <a:r>
                        <a:rPr sz="1500" dirty="0">
                          <a:latin typeface="Tahoma"/>
                          <a:cs typeface="Tahoma"/>
                        </a:rPr>
                        <a:t>$</a:t>
                      </a:r>
                      <a:endParaRPr sz="1500">
                        <a:latin typeface="Tahoma"/>
                        <a:cs typeface="Tahoma"/>
                      </a:endParaRPr>
                    </a:p>
                  </a:txBody>
                  <a:tcPr marL="0" marR="0" marT="21908" marB="0"/>
                </a:tc>
                <a:tc>
                  <a:txBody>
                    <a:bodyPr/>
                    <a:lstStyle/>
                    <a:p>
                      <a:pPr marL="116205">
                        <a:lnSpc>
                          <a:spcPct val="100000"/>
                        </a:lnSpc>
                        <a:spcBef>
                          <a:spcPts val="115"/>
                        </a:spcBef>
                      </a:pPr>
                      <a:r>
                        <a:rPr sz="1500" spc="-10" dirty="0">
                          <a:latin typeface="Tahoma"/>
                          <a:cs typeface="Tahoma"/>
                        </a:rPr>
                        <a:t>139,000</a:t>
                      </a:r>
                      <a:endParaRPr sz="1500">
                        <a:latin typeface="Tahoma"/>
                        <a:cs typeface="Tahoma"/>
                      </a:endParaRPr>
                    </a:p>
                  </a:txBody>
                  <a:tcPr marL="0" marR="0" marT="21908" marB="0"/>
                </a:tc>
                <a:tc>
                  <a:txBody>
                    <a:bodyPr/>
                    <a:lstStyle/>
                    <a:p>
                      <a:pPr marL="89535">
                        <a:lnSpc>
                          <a:spcPct val="100000"/>
                        </a:lnSpc>
                        <a:spcBef>
                          <a:spcPts val="115"/>
                        </a:spcBef>
                        <a:tabLst>
                          <a:tab pos="441325" algn="l"/>
                        </a:tabLst>
                      </a:pPr>
                      <a:r>
                        <a:rPr sz="1500" dirty="0">
                          <a:latin typeface="Tahoma"/>
                          <a:cs typeface="Tahoma"/>
                        </a:rPr>
                        <a:t>$	</a:t>
                      </a:r>
                      <a:r>
                        <a:rPr sz="1500" spc="-10" dirty="0">
                          <a:latin typeface="Tahoma"/>
                          <a:cs typeface="Tahoma"/>
                        </a:rPr>
                        <a:t>61,000</a:t>
                      </a:r>
                      <a:endParaRPr sz="1500">
                        <a:latin typeface="Tahoma"/>
                        <a:cs typeface="Tahoma"/>
                      </a:endParaRPr>
                    </a:p>
                  </a:txBody>
                  <a:tcPr marL="0" marR="0" marT="21908" marB="0"/>
                </a:tc>
                <a:tc>
                  <a:txBody>
                    <a:bodyPr/>
                    <a:lstStyle/>
                    <a:p>
                      <a:pPr marL="92710">
                        <a:lnSpc>
                          <a:spcPct val="100000"/>
                        </a:lnSpc>
                        <a:spcBef>
                          <a:spcPts val="115"/>
                        </a:spcBef>
                        <a:tabLst>
                          <a:tab pos="443865" algn="l"/>
                        </a:tabLst>
                      </a:pPr>
                      <a:r>
                        <a:rPr sz="1500" dirty="0">
                          <a:latin typeface="Tahoma"/>
                          <a:cs typeface="Tahoma"/>
                        </a:rPr>
                        <a:t>$	</a:t>
                      </a:r>
                      <a:r>
                        <a:rPr sz="1500" spc="-10" dirty="0">
                          <a:latin typeface="Tahoma"/>
                          <a:cs typeface="Tahoma"/>
                        </a:rPr>
                        <a:t>32,000</a:t>
                      </a:r>
                      <a:endParaRPr sz="1500">
                        <a:latin typeface="Tahoma"/>
                        <a:cs typeface="Tahoma"/>
                      </a:endParaRPr>
                    </a:p>
                  </a:txBody>
                  <a:tcPr marL="0" marR="0" marT="21908" marB="0"/>
                </a:tc>
                <a:tc>
                  <a:txBody>
                    <a:bodyPr/>
                    <a:lstStyle/>
                    <a:p>
                      <a:pPr marR="50165" algn="r">
                        <a:lnSpc>
                          <a:spcPts val="1290"/>
                        </a:lnSpc>
                        <a:spcBef>
                          <a:spcPts val="40"/>
                        </a:spcBef>
                        <a:tabLst>
                          <a:tab pos="546735" algn="l"/>
                          <a:tab pos="878205" algn="l"/>
                          <a:tab pos="1337310" algn="l"/>
                          <a:tab pos="1717675" algn="l"/>
                          <a:tab pos="2089150" algn="l"/>
                        </a:tabLst>
                      </a:pPr>
                      <a:r>
                        <a:rPr sz="2300" baseline="5555" dirty="0">
                          <a:latin typeface="Tahoma"/>
                          <a:cs typeface="Tahoma"/>
                        </a:rPr>
                        <a:t>$	-	$	-	</a:t>
                      </a:r>
                      <a:r>
                        <a:rPr sz="1700" b="1" dirty="0">
                          <a:latin typeface="Tahoma"/>
                          <a:cs typeface="Tahoma"/>
                        </a:rPr>
                        <a:t>$	</a:t>
                      </a:r>
                      <a:r>
                        <a:rPr sz="1700" b="1" spc="30" dirty="0">
                          <a:latin typeface="Tahoma"/>
                          <a:cs typeface="Tahoma"/>
                        </a:rPr>
                        <a:t>302</a:t>
                      </a:r>
                      <a:r>
                        <a:rPr sz="1700" b="1" spc="20" dirty="0">
                          <a:latin typeface="Tahoma"/>
                          <a:cs typeface="Tahoma"/>
                        </a:rPr>
                        <a:t>,</a:t>
                      </a:r>
                      <a:r>
                        <a:rPr sz="1700" b="1" spc="30" dirty="0">
                          <a:latin typeface="Tahoma"/>
                          <a:cs typeface="Tahoma"/>
                        </a:rPr>
                        <a:t>60</a:t>
                      </a:r>
                      <a:r>
                        <a:rPr sz="1700" b="1" dirty="0">
                          <a:latin typeface="Tahoma"/>
                          <a:cs typeface="Tahoma"/>
                        </a:rPr>
                        <a:t>0</a:t>
                      </a:r>
                      <a:endParaRPr sz="1700" dirty="0">
                        <a:latin typeface="Tahoma"/>
                        <a:cs typeface="Tahoma"/>
                      </a:endParaRPr>
                    </a:p>
                  </a:txBody>
                  <a:tcPr marL="0" marR="0" marT="7620" marB="0"/>
                </a:tc>
                <a:extLst>
                  <a:ext uri="{0D108BD9-81ED-4DB2-BD59-A6C34878D82A}">
                    <a16:rowId xmlns:a16="http://schemas.microsoft.com/office/drawing/2014/main" val="1001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796405"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3" name="object 3"/>
          <p:cNvSpPr txBox="1">
            <a:spLocks noGrp="1"/>
          </p:cNvSpPr>
          <p:nvPr>
            <p:ph type="title"/>
          </p:nvPr>
        </p:nvSpPr>
        <p:spPr>
          <a:xfrm>
            <a:off x="914401" y="1679493"/>
            <a:ext cx="5334000" cy="997709"/>
          </a:xfrm>
          <a:prstGeom prst="rect">
            <a:avLst/>
          </a:prstGeom>
        </p:spPr>
        <p:txBody>
          <a:bodyPr vert="horz" wrap="square" lIns="0" tIns="12700" rIns="0" bIns="0" rtlCol="0">
            <a:spAutoFit/>
          </a:bodyPr>
          <a:lstStyle/>
          <a:p>
            <a:pPr marL="12700">
              <a:lnSpc>
                <a:spcPct val="100000"/>
              </a:lnSpc>
              <a:spcBef>
                <a:spcPts val="100"/>
              </a:spcBef>
            </a:pPr>
            <a:r>
              <a:rPr lang="en-US" spc="55" dirty="0">
                <a:solidFill>
                  <a:srgbClr val="FFFFFF"/>
                </a:solidFill>
              </a:rPr>
              <a:t>Conclusion</a:t>
            </a:r>
            <a:endParaRPr spc="20" dirty="0">
              <a:solidFill>
                <a:srgbClr val="FFFFFF"/>
              </a:solidFill>
            </a:endParaRPr>
          </a:p>
        </p:txBody>
      </p:sp>
      <p:grpSp>
        <p:nvGrpSpPr>
          <p:cNvPr id="5" name="object 5"/>
          <p:cNvGrpSpPr/>
          <p:nvPr/>
        </p:nvGrpSpPr>
        <p:grpSpPr>
          <a:xfrm>
            <a:off x="6810260" y="342900"/>
            <a:ext cx="876300" cy="876300"/>
            <a:chOff x="7133794" y="1507578"/>
            <a:chExt cx="876300" cy="876300"/>
          </a:xfrm>
        </p:grpSpPr>
        <p:pic>
          <p:nvPicPr>
            <p:cNvPr id="6" name="object 6"/>
            <p:cNvPicPr/>
            <p:nvPr/>
          </p:nvPicPr>
          <p:blipFill>
            <a:blip r:embed="rId2" cstate="print"/>
            <a:stretch>
              <a:fillRect/>
            </a:stretch>
          </p:blipFill>
          <p:spPr>
            <a:xfrm>
              <a:off x="7133794" y="1507578"/>
              <a:ext cx="875835" cy="875835"/>
            </a:xfrm>
            <a:prstGeom prst="rect">
              <a:avLst/>
            </a:prstGeom>
          </p:spPr>
        </p:pic>
        <p:sp>
          <p:nvSpPr>
            <p:cNvPr id="7" name="object 7"/>
            <p:cNvSpPr/>
            <p:nvPr/>
          </p:nvSpPr>
          <p:spPr>
            <a:xfrm>
              <a:off x="7281720" y="1654957"/>
              <a:ext cx="577850" cy="577850"/>
            </a:xfrm>
            <a:custGeom>
              <a:avLst/>
              <a:gdLst/>
              <a:ahLst/>
              <a:cxnLst/>
              <a:rect l="l" t="t" r="r" b="b"/>
              <a:pathLst>
                <a:path w="577850" h="577850">
                  <a:moveTo>
                    <a:pt x="288850" y="577699"/>
                  </a:moveTo>
                  <a:lnTo>
                    <a:pt x="241996" y="573918"/>
                  </a:lnTo>
                  <a:lnTo>
                    <a:pt x="197550" y="562973"/>
                  </a:lnTo>
                  <a:lnTo>
                    <a:pt x="156106" y="545458"/>
                  </a:lnTo>
                  <a:lnTo>
                    <a:pt x="118258" y="521967"/>
                  </a:lnTo>
                  <a:lnTo>
                    <a:pt x="84601" y="493097"/>
                  </a:lnTo>
                  <a:lnTo>
                    <a:pt x="55730" y="459440"/>
                  </a:lnTo>
                  <a:lnTo>
                    <a:pt x="32240" y="421592"/>
                  </a:lnTo>
                  <a:lnTo>
                    <a:pt x="14725" y="380148"/>
                  </a:lnTo>
                  <a:lnTo>
                    <a:pt x="3780" y="335702"/>
                  </a:lnTo>
                  <a:lnTo>
                    <a:pt x="0" y="288845"/>
                  </a:lnTo>
                  <a:lnTo>
                    <a:pt x="3780" y="241996"/>
                  </a:lnTo>
                  <a:lnTo>
                    <a:pt x="14725" y="197550"/>
                  </a:lnTo>
                  <a:lnTo>
                    <a:pt x="32240" y="156106"/>
                  </a:lnTo>
                  <a:lnTo>
                    <a:pt x="55730" y="118258"/>
                  </a:lnTo>
                  <a:lnTo>
                    <a:pt x="84601" y="84602"/>
                  </a:lnTo>
                  <a:lnTo>
                    <a:pt x="118258" y="55731"/>
                  </a:lnTo>
                  <a:lnTo>
                    <a:pt x="156106" y="32240"/>
                  </a:lnTo>
                  <a:lnTo>
                    <a:pt x="197550" y="14725"/>
                  </a:lnTo>
                  <a:lnTo>
                    <a:pt x="241996" y="3780"/>
                  </a:lnTo>
                  <a:lnTo>
                    <a:pt x="288848" y="0"/>
                  </a:lnTo>
                  <a:lnTo>
                    <a:pt x="335701" y="3780"/>
                  </a:lnTo>
                  <a:lnTo>
                    <a:pt x="380147" y="14725"/>
                  </a:lnTo>
                  <a:lnTo>
                    <a:pt x="421592" y="32240"/>
                  </a:lnTo>
                  <a:lnTo>
                    <a:pt x="459439" y="55731"/>
                  </a:lnTo>
                  <a:lnTo>
                    <a:pt x="493096" y="84602"/>
                  </a:lnTo>
                  <a:lnTo>
                    <a:pt x="521967" y="118258"/>
                  </a:lnTo>
                  <a:lnTo>
                    <a:pt x="545457" y="156106"/>
                  </a:lnTo>
                  <a:lnTo>
                    <a:pt x="562973" y="197550"/>
                  </a:lnTo>
                  <a:lnTo>
                    <a:pt x="573918" y="241996"/>
                  </a:lnTo>
                  <a:lnTo>
                    <a:pt x="577698" y="288849"/>
                  </a:lnTo>
                  <a:lnTo>
                    <a:pt x="573918" y="335702"/>
                  </a:lnTo>
                  <a:lnTo>
                    <a:pt x="562973" y="380148"/>
                  </a:lnTo>
                  <a:lnTo>
                    <a:pt x="545457" y="421592"/>
                  </a:lnTo>
                  <a:lnTo>
                    <a:pt x="521967" y="459440"/>
                  </a:lnTo>
                  <a:lnTo>
                    <a:pt x="493096" y="493097"/>
                  </a:lnTo>
                  <a:lnTo>
                    <a:pt x="459439" y="521967"/>
                  </a:lnTo>
                  <a:lnTo>
                    <a:pt x="421592" y="545458"/>
                  </a:lnTo>
                  <a:lnTo>
                    <a:pt x="380147" y="562973"/>
                  </a:lnTo>
                  <a:lnTo>
                    <a:pt x="335701" y="573918"/>
                  </a:lnTo>
                  <a:lnTo>
                    <a:pt x="288850" y="577699"/>
                  </a:lnTo>
                  <a:close/>
                </a:path>
              </a:pathLst>
            </a:custGeom>
            <a:solidFill>
              <a:srgbClr val="7DD957"/>
            </a:solidFill>
          </p:spPr>
          <p:txBody>
            <a:bodyPr wrap="square" lIns="0" tIns="0" rIns="0" bIns="0" rtlCol="0"/>
            <a:lstStyle/>
            <a:p>
              <a:endParaRPr dirty="0"/>
            </a:p>
          </p:txBody>
        </p:sp>
      </p:grpSp>
      <p:sp>
        <p:nvSpPr>
          <p:cNvPr id="17" name="object 17"/>
          <p:cNvSpPr txBox="1"/>
          <p:nvPr/>
        </p:nvSpPr>
        <p:spPr>
          <a:xfrm>
            <a:off x="7857573" y="79664"/>
            <a:ext cx="10240734" cy="4596130"/>
          </a:xfrm>
          <a:prstGeom prst="rect">
            <a:avLst/>
          </a:prstGeom>
        </p:spPr>
        <p:txBody>
          <a:bodyPr vert="horz" wrap="square" lIns="0" tIns="223520" rIns="0" bIns="0" rtlCol="0">
            <a:spAutoFit/>
          </a:bodyPr>
          <a:lstStyle/>
          <a:p>
            <a:pPr marL="342900" indent="-342900" algn="just">
              <a:lnSpc>
                <a:spcPct val="150000"/>
              </a:lnSpc>
              <a:buFont typeface="Arial" panose="020B0604020202020204" pitchFamily="34" charset="0"/>
              <a:buChar char="•"/>
            </a:pPr>
            <a:r>
              <a:rPr lang="en-US" sz="2400" b="0" i="0" dirty="0">
                <a:effectLst/>
                <a:latin typeface="Roboto" panose="02000000000000000000" pitchFamily="2" charset="0"/>
                <a:ea typeface="Roboto" panose="02000000000000000000" pitchFamily="2" charset="0"/>
                <a:cs typeface="Roboto" panose="02000000000000000000" pitchFamily="2" charset="0"/>
              </a:rPr>
              <a:t>In conclusion, we learned that successful software development requires efficient project management, careful planning, and continuous monitoring throughout the development life cycle. With the right project management techniques, software development teams can achieve their objectives while meeting the project's requirements, budget, and timeline.</a:t>
            </a:r>
          </a:p>
          <a:p>
            <a:pPr lvl="1" algn="just">
              <a:lnSpc>
                <a:spcPct val="150000"/>
              </a:lnSpc>
            </a:pPr>
            <a:br>
              <a:rPr lang="en-US" sz="2400" dirty="0"/>
            </a:br>
            <a:endParaRPr lang="en-US" sz="2400" b="0" i="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22648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5"/>
              <a:ext cx="4543424" cy="1952624"/>
            </a:xfrm>
            <a:prstGeom prst="rect">
              <a:avLst/>
            </a:prstGeom>
          </p:spPr>
        </p:pic>
      </p:grpSp>
      <p:sp>
        <p:nvSpPr>
          <p:cNvPr id="5" name="object 5"/>
          <p:cNvSpPr txBox="1"/>
          <p:nvPr/>
        </p:nvSpPr>
        <p:spPr>
          <a:xfrm>
            <a:off x="8223510" y="7179648"/>
            <a:ext cx="1841500"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008037"/>
                </a:solidFill>
                <a:latin typeface="Roboto"/>
                <a:cs typeface="Roboto"/>
              </a:rPr>
              <a:t>QA</a:t>
            </a:r>
            <a:r>
              <a:rPr sz="2800" spc="-80" dirty="0">
                <a:solidFill>
                  <a:srgbClr val="008037"/>
                </a:solidFill>
                <a:latin typeface="Roboto"/>
                <a:cs typeface="Roboto"/>
              </a:rPr>
              <a:t> </a:t>
            </a:r>
            <a:r>
              <a:rPr sz="2800" spc="-25" dirty="0">
                <a:solidFill>
                  <a:srgbClr val="008037"/>
                </a:solidFill>
                <a:latin typeface="Roboto"/>
                <a:cs typeface="Roboto"/>
              </a:rPr>
              <a:t>Session</a:t>
            </a:r>
            <a:endParaRPr sz="2800">
              <a:latin typeface="Roboto"/>
              <a:cs typeface="Roboto"/>
            </a:endParaRPr>
          </a:p>
        </p:txBody>
      </p:sp>
      <p:sp>
        <p:nvSpPr>
          <p:cNvPr id="6" name="object 6"/>
          <p:cNvSpPr txBox="1">
            <a:spLocks noGrp="1"/>
          </p:cNvSpPr>
          <p:nvPr>
            <p:ph type="body" idx="1"/>
          </p:nvPr>
        </p:nvSpPr>
        <p:spPr>
          <a:prstGeom prst="rect">
            <a:avLst/>
          </a:prstGeom>
        </p:spPr>
        <p:txBody>
          <a:bodyPr vert="horz" wrap="square" lIns="0" tIns="12700" rIns="0" bIns="0" rtlCol="0">
            <a:spAutoFit/>
          </a:bodyPr>
          <a:lstStyle/>
          <a:p>
            <a:pPr marL="12700" marR="5080" algn="ctr">
              <a:lnSpc>
                <a:spcPct val="107400"/>
              </a:lnSpc>
              <a:spcBef>
                <a:spcPts val="100"/>
              </a:spcBef>
            </a:pPr>
            <a:r>
              <a:rPr spc="70" dirty="0"/>
              <a:t>Turn</a:t>
            </a:r>
            <a:r>
              <a:rPr spc="-35" dirty="0"/>
              <a:t> </a:t>
            </a:r>
            <a:r>
              <a:rPr spc="15" dirty="0"/>
              <a:t>challenges</a:t>
            </a:r>
            <a:r>
              <a:rPr spc="-30" dirty="0"/>
              <a:t> into </a:t>
            </a:r>
            <a:r>
              <a:rPr spc="-1580" dirty="0"/>
              <a:t> </a:t>
            </a:r>
            <a:r>
              <a:rPr spc="-10" dirty="0"/>
              <a:t>opportunities.</a:t>
            </a:r>
          </a:p>
          <a:p>
            <a:pPr algn="ctr">
              <a:lnSpc>
                <a:spcPct val="100000"/>
              </a:lnSpc>
              <a:spcBef>
                <a:spcPts val="570"/>
              </a:spcBef>
            </a:pPr>
            <a:r>
              <a:rPr spc="65" dirty="0"/>
              <a:t>Ask</a:t>
            </a:r>
            <a:r>
              <a:rPr spc="-45" dirty="0"/>
              <a:t> </a:t>
            </a:r>
            <a:r>
              <a:rPr spc="35" dirty="0"/>
              <a:t>more.</a:t>
            </a:r>
          </a:p>
        </p:txBody>
      </p:sp>
      <p:sp>
        <p:nvSpPr>
          <p:cNvPr id="7" name="object 7"/>
          <p:cNvSpPr/>
          <p:nvPr/>
        </p:nvSpPr>
        <p:spPr>
          <a:xfrm>
            <a:off x="0" y="8876400"/>
            <a:ext cx="18284190" cy="1410970"/>
          </a:xfrm>
          <a:custGeom>
            <a:avLst/>
            <a:gdLst/>
            <a:ahLst/>
            <a:cxnLst/>
            <a:rect l="l" t="t" r="r" b="b"/>
            <a:pathLst>
              <a:path w="18284190" h="1410970">
                <a:moveTo>
                  <a:pt x="18283826" y="1410599"/>
                </a:moveTo>
                <a:lnTo>
                  <a:pt x="0" y="1410599"/>
                </a:lnTo>
                <a:lnTo>
                  <a:pt x="0" y="367929"/>
                </a:lnTo>
                <a:lnTo>
                  <a:pt x="2874" y="321868"/>
                </a:lnTo>
                <a:lnTo>
                  <a:pt x="11264" y="277489"/>
                </a:lnTo>
                <a:lnTo>
                  <a:pt x="24822" y="235140"/>
                </a:lnTo>
                <a:lnTo>
                  <a:pt x="43200" y="195169"/>
                </a:lnTo>
                <a:lnTo>
                  <a:pt x="66047" y="157926"/>
                </a:lnTo>
                <a:lnTo>
                  <a:pt x="93017" y="123759"/>
                </a:lnTo>
                <a:lnTo>
                  <a:pt x="123759" y="93017"/>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7"/>
                </a:lnTo>
                <a:lnTo>
                  <a:pt x="18194981" y="123759"/>
                </a:lnTo>
                <a:lnTo>
                  <a:pt x="18221950" y="157926"/>
                </a:lnTo>
                <a:lnTo>
                  <a:pt x="18244798" y="195169"/>
                </a:lnTo>
                <a:lnTo>
                  <a:pt x="18263175" y="235140"/>
                </a:lnTo>
                <a:lnTo>
                  <a:pt x="18276733" y="277489"/>
                </a:lnTo>
                <a:lnTo>
                  <a:pt x="18283826" y="315005"/>
                </a:lnTo>
                <a:lnTo>
                  <a:pt x="18283826" y="1410599"/>
                </a:lnTo>
                <a:close/>
              </a:path>
            </a:pathLst>
          </a:custGeom>
          <a:solidFill>
            <a:srgbClr val="7DD957"/>
          </a:solid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6372"/>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3" name="object 3"/>
          <p:cNvSpPr/>
          <p:nvPr/>
        </p:nvSpPr>
        <p:spPr>
          <a:xfrm>
            <a:off x="12986167" y="5092493"/>
            <a:ext cx="2995930" cy="95250"/>
          </a:xfrm>
          <a:custGeom>
            <a:avLst/>
            <a:gdLst/>
            <a:ahLst/>
            <a:cxnLst/>
            <a:rect l="l" t="t" r="r" b="b"/>
            <a:pathLst>
              <a:path w="2995930" h="95250">
                <a:moveTo>
                  <a:pt x="2995612" y="95249"/>
                </a:moveTo>
                <a:lnTo>
                  <a:pt x="0" y="95249"/>
                </a:lnTo>
                <a:lnTo>
                  <a:pt x="0" y="0"/>
                </a:lnTo>
                <a:lnTo>
                  <a:pt x="2995612" y="0"/>
                </a:lnTo>
                <a:lnTo>
                  <a:pt x="2995612" y="95249"/>
                </a:lnTo>
                <a:close/>
              </a:path>
            </a:pathLst>
          </a:custGeom>
          <a:solidFill>
            <a:srgbClr val="008037"/>
          </a:solidFill>
        </p:spPr>
        <p:txBody>
          <a:bodyPr wrap="square" lIns="0" tIns="0" rIns="0" bIns="0" rtlCol="0"/>
          <a:lstStyle/>
          <a:p>
            <a:endParaRPr/>
          </a:p>
        </p:txBody>
      </p:sp>
      <p:sp>
        <p:nvSpPr>
          <p:cNvPr id="4" name="object 4"/>
          <p:cNvSpPr txBox="1"/>
          <p:nvPr/>
        </p:nvSpPr>
        <p:spPr>
          <a:xfrm>
            <a:off x="9320332" y="4006706"/>
            <a:ext cx="6674484" cy="1244600"/>
          </a:xfrm>
          <a:prstGeom prst="rect">
            <a:avLst/>
          </a:prstGeom>
        </p:spPr>
        <p:txBody>
          <a:bodyPr vert="horz" wrap="square" lIns="0" tIns="12700" rIns="0" bIns="0" rtlCol="0">
            <a:spAutoFit/>
          </a:bodyPr>
          <a:lstStyle/>
          <a:p>
            <a:pPr marL="12700">
              <a:lnSpc>
                <a:spcPct val="100000"/>
              </a:lnSpc>
              <a:spcBef>
                <a:spcPts val="100"/>
              </a:spcBef>
            </a:pPr>
            <a:r>
              <a:rPr lang="en-US" sz="8000" spc="-55" dirty="0">
                <a:solidFill>
                  <a:srgbClr val="008037"/>
                </a:solidFill>
                <a:latin typeface="Roboto"/>
                <a:cs typeface="Roboto"/>
              </a:rPr>
              <a:t>Anmol</a:t>
            </a:r>
            <a:r>
              <a:rPr sz="8000" spc="-55" dirty="0">
                <a:solidFill>
                  <a:srgbClr val="008037"/>
                </a:solidFill>
                <a:latin typeface="Roboto"/>
                <a:cs typeface="Roboto"/>
              </a:rPr>
              <a:t>,</a:t>
            </a:r>
            <a:r>
              <a:rPr sz="8000" spc="-70" dirty="0">
                <a:solidFill>
                  <a:srgbClr val="008037"/>
                </a:solidFill>
                <a:latin typeface="Roboto"/>
                <a:cs typeface="Roboto"/>
              </a:rPr>
              <a:t> </a:t>
            </a:r>
            <a:r>
              <a:rPr sz="8000" spc="10" dirty="0">
                <a:solidFill>
                  <a:srgbClr val="008037"/>
                </a:solidFill>
                <a:latin typeface="Roboto"/>
                <a:cs typeface="Roboto"/>
              </a:rPr>
              <a:t>Offline</a:t>
            </a:r>
            <a:endParaRPr sz="8000" dirty="0">
              <a:latin typeface="Roboto"/>
              <a:cs typeface="Roboto"/>
            </a:endParaRPr>
          </a:p>
        </p:txBody>
      </p:sp>
      <p:sp>
        <p:nvSpPr>
          <p:cNvPr id="5" name="object 5"/>
          <p:cNvSpPr txBox="1"/>
          <p:nvPr/>
        </p:nvSpPr>
        <p:spPr>
          <a:xfrm>
            <a:off x="9320332" y="5629872"/>
            <a:ext cx="384238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3B3B3B"/>
                </a:solidFill>
                <a:latin typeface="Roboto"/>
                <a:cs typeface="Roboto"/>
              </a:rPr>
              <a:t>See</a:t>
            </a:r>
            <a:r>
              <a:rPr sz="3600" spc="-45" dirty="0">
                <a:solidFill>
                  <a:srgbClr val="3B3B3B"/>
                </a:solidFill>
                <a:latin typeface="Roboto"/>
                <a:cs typeface="Roboto"/>
              </a:rPr>
              <a:t> </a:t>
            </a:r>
            <a:r>
              <a:rPr sz="3600" spc="-55" dirty="0">
                <a:solidFill>
                  <a:srgbClr val="3B3B3B"/>
                </a:solidFill>
                <a:latin typeface="Roboto"/>
                <a:cs typeface="Roboto"/>
              </a:rPr>
              <a:t>you</a:t>
            </a:r>
            <a:r>
              <a:rPr sz="3600" spc="-40" dirty="0">
                <a:solidFill>
                  <a:srgbClr val="3B3B3B"/>
                </a:solidFill>
                <a:latin typeface="Roboto"/>
                <a:cs typeface="Roboto"/>
              </a:rPr>
              <a:t> </a:t>
            </a:r>
            <a:r>
              <a:rPr sz="3600" spc="-15" dirty="0">
                <a:solidFill>
                  <a:srgbClr val="3B3B3B"/>
                </a:solidFill>
                <a:latin typeface="Roboto"/>
                <a:cs typeface="Roboto"/>
              </a:rPr>
              <a:t>tomorrow.</a:t>
            </a:r>
            <a:endParaRPr sz="3600">
              <a:latin typeface="Roboto"/>
              <a:cs typeface="Roboto"/>
            </a:endParaRPr>
          </a:p>
        </p:txBody>
      </p:sp>
      <p:grpSp>
        <p:nvGrpSpPr>
          <p:cNvPr id="6" name="object 6"/>
          <p:cNvGrpSpPr/>
          <p:nvPr/>
        </p:nvGrpSpPr>
        <p:grpSpPr>
          <a:xfrm>
            <a:off x="0" y="14165"/>
            <a:ext cx="8687377" cy="10273030"/>
            <a:chOff x="0" y="14165"/>
            <a:chExt cx="8687377" cy="10273030"/>
          </a:xfrm>
        </p:grpSpPr>
        <p:sp>
          <p:nvSpPr>
            <p:cNvPr id="7" name="object 7"/>
            <p:cNvSpPr/>
            <p:nvPr/>
          </p:nvSpPr>
          <p:spPr>
            <a:xfrm>
              <a:off x="0" y="14165"/>
              <a:ext cx="6673850" cy="10273030"/>
            </a:xfrm>
            <a:custGeom>
              <a:avLst/>
              <a:gdLst/>
              <a:ahLst/>
              <a:cxnLst/>
              <a:rect l="l" t="t" r="r" b="b"/>
              <a:pathLst>
                <a:path w="6673850" h="10273030">
                  <a:moveTo>
                    <a:pt x="6405354" y="10272833"/>
                  </a:moveTo>
                  <a:lnTo>
                    <a:pt x="34372" y="10272833"/>
                  </a:lnTo>
                  <a:lnTo>
                    <a:pt x="1084" y="10262176"/>
                  </a:lnTo>
                  <a:lnTo>
                    <a:pt x="0" y="10261677"/>
                  </a:lnTo>
                  <a:lnTo>
                    <a:pt x="0" y="25321"/>
                  </a:lnTo>
                  <a:lnTo>
                    <a:pt x="1084" y="24822"/>
                  </a:lnTo>
                  <a:lnTo>
                    <a:pt x="43433" y="11264"/>
                  </a:lnTo>
                  <a:lnTo>
                    <a:pt x="87812" y="2874"/>
                  </a:lnTo>
                  <a:lnTo>
                    <a:pt x="133872" y="0"/>
                  </a:lnTo>
                  <a:lnTo>
                    <a:pt x="6305854" y="0"/>
                  </a:lnTo>
                  <a:lnTo>
                    <a:pt x="6351913" y="2874"/>
                  </a:lnTo>
                  <a:lnTo>
                    <a:pt x="6396293" y="11264"/>
                  </a:lnTo>
                  <a:lnTo>
                    <a:pt x="6438642" y="24822"/>
                  </a:lnTo>
                  <a:lnTo>
                    <a:pt x="6478612" y="43200"/>
                  </a:lnTo>
                  <a:lnTo>
                    <a:pt x="6515855" y="66047"/>
                  </a:lnTo>
                  <a:lnTo>
                    <a:pt x="6550023" y="93016"/>
                  </a:lnTo>
                  <a:lnTo>
                    <a:pt x="6580765" y="123759"/>
                  </a:lnTo>
                  <a:lnTo>
                    <a:pt x="6607735" y="157926"/>
                  </a:lnTo>
                  <a:lnTo>
                    <a:pt x="6630582" y="195169"/>
                  </a:lnTo>
                  <a:lnTo>
                    <a:pt x="6648959" y="235139"/>
                  </a:lnTo>
                  <a:lnTo>
                    <a:pt x="6662518" y="277489"/>
                  </a:lnTo>
                  <a:lnTo>
                    <a:pt x="6670908" y="321868"/>
                  </a:lnTo>
                  <a:lnTo>
                    <a:pt x="6673782" y="367929"/>
                  </a:lnTo>
                  <a:lnTo>
                    <a:pt x="6673782" y="9919070"/>
                  </a:lnTo>
                  <a:lnTo>
                    <a:pt x="6670908" y="9965131"/>
                  </a:lnTo>
                  <a:lnTo>
                    <a:pt x="6662518" y="10009510"/>
                  </a:lnTo>
                  <a:lnTo>
                    <a:pt x="6648959" y="10051859"/>
                  </a:lnTo>
                  <a:lnTo>
                    <a:pt x="6630582" y="10091829"/>
                  </a:lnTo>
                  <a:lnTo>
                    <a:pt x="6607735" y="10129072"/>
                  </a:lnTo>
                  <a:lnTo>
                    <a:pt x="6580765" y="10163239"/>
                  </a:lnTo>
                  <a:lnTo>
                    <a:pt x="6550023" y="10193982"/>
                  </a:lnTo>
                  <a:lnTo>
                    <a:pt x="6515855" y="10220951"/>
                  </a:lnTo>
                  <a:lnTo>
                    <a:pt x="6478612" y="10243799"/>
                  </a:lnTo>
                  <a:lnTo>
                    <a:pt x="6438642" y="10262176"/>
                  </a:lnTo>
                  <a:lnTo>
                    <a:pt x="6405354" y="10272833"/>
                  </a:lnTo>
                  <a:close/>
                </a:path>
              </a:pathLst>
            </a:custGeom>
            <a:solidFill>
              <a:srgbClr val="7DD957"/>
            </a:solidFill>
          </p:spPr>
          <p:txBody>
            <a:bodyPr wrap="square" lIns="0" tIns="0" rIns="0" bIns="0" rtlCol="0"/>
            <a:lstStyle/>
            <a:p>
              <a:endParaRPr/>
            </a:p>
          </p:txBody>
        </p:sp>
        <p:pic>
          <p:nvPicPr>
            <p:cNvPr id="8" name="object 8"/>
            <p:cNvPicPr/>
            <p:nvPr/>
          </p:nvPicPr>
          <p:blipFill>
            <a:blip r:embed="rId2">
              <a:extLst>
                <a:ext uri="{28A0092B-C50C-407E-A947-70E740481C1C}">
                  <a14:useLocalDpi xmlns:a14="http://schemas.microsoft.com/office/drawing/2010/main" val="0"/>
                </a:ext>
              </a:extLst>
            </a:blip>
            <a:srcRect/>
            <a:stretch/>
          </p:blipFill>
          <p:spPr>
            <a:xfrm>
              <a:off x="3219863" y="1748906"/>
              <a:ext cx="5467514" cy="6817517"/>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7218426" cy="1250342"/>
          </a:xfrm>
          <a:prstGeom prst="rect">
            <a:avLst/>
          </a:prstGeom>
        </p:spPr>
        <p:txBody>
          <a:bodyPr vert="horz" wrap="square" lIns="0" tIns="19050" rIns="0" bIns="0" rtlCol="0">
            <a:spAutoFit/>
          </a:bodyPr>
          <a:lstStyle/>
          <a:p>
            <a:pPr marL="19050">
              <a:spcBef>
                <a:spcPts val="150"/>
              </a:spcBef>
            </a:pPr>
            <a:r>
              <a:rPr sz="8000" spc="-278" dirty="0"/>
              <a:t>Project</a:t>
            </a:r>
            <a:r>
              <a:rPr sz="8000" spc="-488" dirty="0"/>
              <a:t> </a:t>
            </a:r>
            <a:r>
              <a:rPr sz="8000" spc="-600" dirty="0"/>
              <a:t>Phases</a:t>
            </a:r>
          </a:p>
        </p:txBody>
      </p:sp>
      <p:grpSp>
        <p:nvGrpSpPr>
          <p:cNvPr id="3" name="object 3"/>
          <p:cNvGrpSpPr/>
          <p:nvPr/>
        </p:nvGrpSpPr>
        <p:grpSpPr>
          <a:xfrm>
            <a:off x="368332" y="4329970"/>
            <a:ext cx="3408998" cy="1138238"/>
            <a:chOff x="245554" y="2886646"/>
            <a:chExt cx="2272665" cy="758825"/>
          </a:xfrm>
        </p:grpSpPr>
        <p:sp>
          <p:nvSpPr>
            <p:cNvPr id="4" name="object 4"/>
            <p:cNvSpPr/>
            <p:nvPr/>
          </p:nvSpPr>
          <p:spPr>
            <a:xfrm>
              <a:off x="259841" y="2900933"/>
              <a:ext cx="2244090" cy="730250"/>
            </a:xfrm>
            <a:custGeom>
              <a:avLst/>
              <a:gdLst/>
              <a:ahLst/>
              <a:cxnLst/>
              <a:rect l="l" t="t" r="r" b="b"/>
              <a:pathLst>
                <a:path w="2244090" h="730250">
                  <a:moveTo>
                    <a:pt x="1879091" y="0"/>
                  </a:moveTo>
                  <a:lnTo>
                    <a:pt x="0" y="0"/>
                  </a:lnTo>
                  <a:lnTo>
                    <a:pt x="364998" y="364998"/>
                  </a:lnTo>
                  <a:lnTo>
                    <a:pt x="0" y="729995"/>
                  </a:lnTo>
                  <a:lnTo>
                    <a:pt x="1879091" y="729995"/>
                  </a:lnTo>
                  <a:lnTo>
                    <a:pt x="2244090" y="364998"/>
                  </a:lnTo>
                  <a:lnTo>
                    <a:pt x="1879091" y="0"/>
                  </a:lnTo>
                  <a:close/>
                </a:path>
              </a:pathLst>
            </a:custGeom>
            <a:solidFill>
              <a:srgbClr val="DD8987">
                <a:alpha val="64704"/>
              </a:srgbClr>
            </a:solidFill>
          </p:spPr>
          <p:txBody>
            <a:bodyPr wrap="square" lIns="0" tIns="0" rIns="0" bIns="0" rtlCol="0"/>
            <a:lstStyle/>
            <a:p>
              <a:endParaRPr sz="2700"/>
            </a:p>
          </p:txBody>
        </p:sp>
        <p:sp>
          <p:nvSpPr>
            <p:cNvPr id="5" name="object 5"/>
            <p:cNvSpPr/>
            <p:nvPr/>
          </p:nvSpPr>
          <p:spPr>
            <a:xfrm>
              <a:off x="259841" y="2900933"/>
              <a:ext cx="2244090" cy="730250"/>
            </a:xfrm>
            <a:custGeom>
              <a:avLst/>
              <a:gdLst/>
              <a:ahLst/>
              <a:cxnLst/>
              <a:rect l="l" t="t" r="r" b="b"/>
              <a:pathLst>
                <a:path w="2244090" h="730250">
                  <a:moveTo>
                    <a:pt x="0" y="0"/>
                  </a:moveTo>
                  <a:lnTo>
                    <a:pt x="1879091" y="0"/>
                  </a:lnTo>
                  <a:lnTo>
                    <a:pt x="2244090" y="364998"/>
                  </a:lnTo>
                  <a:lnTo>
                    <a:pt x="1879091" y="729995"/>
                  </a:lnTo>
                  <a:lnTo>
                    <a:pt x="0" y="729995"/>
                  </a:lnTo>
                  <a:lnTo>
                    <a:pt x="364998" y="364998"/>
                  </a:lnTo>
                  <a:lnTo>
                    <a:pt x="0" y="0"/>
                  </a:lnTo>
                  <a:close/>
                </a:path>
              </a:pathLst>
            </a:custGeom>
            <a:ln w="28575">
              <a:solidFill>
                <a:srgbClr val="0075B1"/>
              </a:solidFill>
            </a:ln>
          </p:spPr>
          <p:txBody>
            <a:bodyPr wrap="square" lIns="0" tIns="0" rIns="0" bIns="0" rtlCol="0"/>
            <a:lstStyle/>
            <a:p>
              <a:endParaRPr sz="2700"/>
            </a:p>
          </p:txBody>
        </p:sp>
      </p:grpSp>
      <p:sp>
        <p:nvSpPr>
          <p:cNvPr id="6" name="object 6"/>
          <p:cNvSpPr txBox="1"/>
          <p:nvPr/>
        </p:nvSpPr>
        <p:spPr>
          <a:xfrm>
            <a:off x="1186433" y="4576191"/>
            <a:ext cx="1773555" cy="573234"/>
          </a:xfrm>
          <a:prstGeom prst="rect">
            <a:avLst/>
          </a:prstGeom>
        </p:spPr>
        <p:txBody>
          <a:bodyPr vert="horz" wrap="square" lIns="0" tIns="19050" rIns="0" bIns="0" rtlCol="0">
            <a:spAutoFit/>
          </a:bodyPr>
          <a:lstStyle/>
          <a:p>
            <a:pPr marL="19050">
              <a:spcBef>
                <a:spcPts val="150"/>
              </a:spcBef>
            </a:pPr>
            <a:r>
              <a:rPr sz="3600" b="1" dirty="0">
                <a:solidFill>
                  <a:srgbClr val="FFFFFF"/>
                </a:solidFill>
                <a:latin typeface="Carlito"/>
                <a:cs typeface="Carlito"/>
              </a:rPr>
              <a:t>Initi</a:t>
            </a:r>
            <a:r>
              <a:rPr sz="3600" b="1" spc="-38" dirty="0">
                <a:solidFill>
                  <a:srgbClr val="FFFFFF"/>
                </a:solidFill>
                <a:latin typeface="Carlito"/>
                <a:cs typeface="Carlito"/>
              </a:rPr>
              <a:t>a</a:t>
            </a:r>
            <a:r>
              <a:rPr sz="3600" b="1" dirty="0">
                <a:solidFill>
                  <a:srgbClr val="FFFFFF"/>
                </a:solidFill>
                <a:latin typeface="Carlito"/>
                <a:cs typeface="Carlito"/>
              </a:rPr>
              <a:t>tion</a:t>
            </a:r>
            <a:endParaRPr sz="3600">
              <a:latin typeface="Carlito"/>
              <a:cs typeface="Carlito"/>
            </a:endParaRPr>
          </a:p>
        </p:txBody>
      </p:sp>
      <p:sp>
        <p:nvSpPr>
          <p:cNvPr id="7" name="object 7"/>
          <p:cNvSpPr/>
          <p:nvPr/>
        </p:nvSpPr>
        <p:spPr>
          <a:xfrm>
            <a:off x="7588376" y="5168646"/>
            <a:ext cx="6187440" cy="554355"/>
          </a:xfrm>
          <a:custGeom>
            <a:avLst/>
            <a:gdLst/>
            <a:ahLst/>
            <a:cxnLst/>
            <a:rect l="l" t="t" r="r" b="b"/>
            <a:pathLst>
              <a:path w="4124959" h="369570">
                <a:moveTo>
                  <a:pt x="0" y="0"/>
                </a:moveTo>
                <a:lnTo>
                  <a:pt x="3939921" y="0"/>
                </a:lnTo>
                <a:lnTo>
                  <a:pt x="4124706" y="184785"/>
                </a:lnTo>
                <a:lnTo>
                  <a:pt x="3939921" y="369569"/>
                </a:lnTo>
                <a:lnTo>
                  <a:pt x="0" y="369569"/>
                </a:lnTo>
                <a:lnTo>
                  <a:pt x="184785" y="184785"/>
                </a:lnTo>
                <a:lnTo>
                  <a:pt x="0" y="0"/>
                </a:lnTo>
                <a:close/>
              </a:path>
            </a:pathLst>
          </a:custGeom>
          <a:ln w="28575">
            <a:solidFill>
              <a:srgbClr val="0075B1"/>
            </a:solidFill>
          </a:ln>
        </p:spPr>
        <p:txBody>
          <a:bodyPr wrap="square" lIns="0" tIns="0" rIns="0" bIns="0" rtlCol="0"/>
          <a:lstStyle/>
          <a:p>
            <a:endParaRPr sz="2700"/>
          </a:p>
        </p:txBody>
      </p:sp>
      <p:sp>
        <p:nvSpPr>
          <p:cNvPr id="8" name="object 8"/>
          <p:cNvSpPr txBox="1"/>
          <p:nvPr/>
        </p:nvSpPr>
        <p:spPr>
          <a:xfrm>
            <a:off x="8629270" y="5123688"/>
            <a:ext cx="4111943" cy="573234"/>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Monitoring </a:t>
            </a:r>
            <a:r>
              <a:rPr sz="3600" b="1" dirty="0">
                <a:solidFill>
                  <a:srgbClr val="0075B1"/>
                </a:solidFill>
                <a:latin typeface="Carlito"/>
                <a:cs typeface="Carlito"/>
              </a:rPr>
              <a:t>&amp;</a:t>
            </a:r>
            <a:r>
              <a:rPr sz="3600" b="1" spc="-120" dirty="0">
                <a:solidFill>
                  <a:srgbClr val="0075B1"/>
                </a:solidFill>
                <a:latin typeface="Carlito"/>
                <a:cs typeface="Carlito"/>
              </a:rPr>
              <a:t> </a:t>
            </a:r>
            <a:r>
              <a:rPr sz="3600" b="1" spc="-15" dirty="0">
                <a:solidFill>
                  <a:srgbClr val="0075B1"/>
                </a:solidFill>
                <a:latin typeface="Carlito"/>
                <a:cs typeface="Carlito"/>
              </a:rPr>
              <a:t>Control</a:t>
            </a:r>
            <a:endParaRPr sz="3600">
              <a:latin typeface="Carlito"/>
              <a:cs typeface="Carlito"/>
            </a:endParaRPr>
          </a:p>
        </p:txBody>
      </p:sp>
      <p:sp>
        <p:nvSpPr>
          <p:cNvPr id="9" name="object 9"/>
          <p:cNvSpPr/>
          <p:nvPr/>
        </p:nvSpPr>
        <p:spPr>
          <a:xfrm>
            <a:off x="7588376" y="4074794"/>
            <a:ext cx="6187440" cy="554355"/>
          </a:xfrm>
          <a:custGeom>
            <a:avLst/>
            <a:gdLst/>
            <a:ahLst/>
            <a:cxnLst/>
            <a:rect l="l" t="t" r="r" b="b"/>
            <a:pathLst>
              <a:path w="4124959" h="369569">
                <a:moveTo>
                  <a:pt x="0" y="0"/>
                </a:moveTo>
                <a:lnTo>
                  <a:pt x="3939921" y="0"/>
                </a:lnTo>
                <a:lnTo>
                  <a:pt x="4124706" y="184785"/>
                </a:lnTo>
                <a:lnTo>
                  <a:pt x="3939921" y="369570"/>
                </a:lnTo>
                <a:lnTo>
                  <a:pt x="0" y="369570"/>
                </a:lnTo>
                <a:lnTo>
                  <a:pt x="184785" y="184785"/>
                </a:lnTo>
                <a:lnTo>
                  <a:pt x="0" y="0"/>
                </a:lnTo>
                <a:close/>
              </a:path>
            </a:pathLst>
          </a:custGeom>
          <a:ln w="28575">
            <a:solidFill>
              <a:srgbClr val="0075B1"/>
            </a:solidFill>
          </a:ln>
        </p:spPr>
        <p:txBody>
          <a:bodyPr wrap="square" lIns="0" tIns="0" rIns="0" bIns="0" rtlCol="0"/>
          <a:lstStyle/>
          <a:p>
            <a:endParaRPr sz="2700"/>
          </a:p>
        </p:txBody>
      </p:sp>
      <p:sp>
        <p:nvSpPr>
          <p:cNvPr id="10" name="object 10"/>
          <p:cNvSpPr txBox="1"/>
          <p:nvPr/>
        </p:nvSpPr>
        <p:spPr>
          <a:xfrm>
            <a:off x="9738360" y="4029075"/>
            <a:ext cx="1887855" cy="573234"/>
          </a:xfrm>
          <a:prstGeom prst="rect">
            <a:avLst/>
          </a:prstGeom>
        </p:spPr>
        <p:txBody>
          <a:bodyPr vert="horz" wrap="square" lIns="0" tIns="19050" rIns="0" bIns="0" rtlCol="0">
            <a:spAutoFit/>
          </a:bodyPr>
          <a:lstStyle/>
          <a:p>
            <a:pPr marL="19050">
              <a:spcBef>
                <a:spcPts val="150"/>
              </a:spcBef>
            </a:pPr>
            <a:r>
              <a:rPr sz="3600" b="1" spc="-23" dirty="0">
                <a:solidFill>
                  <a:srgbClr val="0075B1"/>
                </a:solidFill>
                <a:latin typeface="Carlito"/>
                <a:cs typeface="Carlito"/>
              </a:rPr>
              <a:t>Execution</a:t>
            </a:r>
            <a:endParaRPr sz="3600">
              <a:latin typeface="Carlito"/>
              <a:cs typeface="Carlito"/>
            </a:endParaRPr>
          </a:p>
        </p:txBody>
      </p:sp>
      <p:sp>
        <p:nvSpPr>
          <p:cNvPr id="11" name="object 11"/>
          <p:cNvSpPr/>
          <p:nvPr/>
        </p:nvSpPr>
        <p:spPr>
          <a:xfrm>
            <a:off x="14045185" y="4312540"/>
            <a:ext cx="3668078" cy="1174433"/>
          </a:xfrm>
          <a:custGeom>
            <a:avLst/>
            <a:gdLst/>
            <a:ahLst/>
            <a:cxnLst/>
            <a:rect l="l" t="t" r="r" b="b"/>
            <a:pathLst>
              <a:path w="2445384" h="782954">
                <a:moveTo>
                  <a:pt x="0" y="0"/>
                </a:moveTo>
                <a:lnTo>
                  <a:pt x="2053971" y="0"/>
                </a:lnTo>
                <a:lnTo>
                  <a:pt x="2445258" y="391287"/>
                </a:lnTo>
                <a:lnTo>
                  <a:pt x="2053971" y="782574"/>
                </a:lnTo>
                <a:lnTo>
                  <a:pt x="0" y="782574"/>
                </a:lnTo>
                <a:lnTo>
                  <a:pt x="391287" y="391287"/>
                </a:lnTo>
                <a:lnTo>
                  <a:pt x="0" y="0"/>
                </a:lnTo>
                <a:close/>
              </a:path>
            </a:pathLst>
          </a:custGeom>
          <a:ln w="28575">
            <a:solidFill>
              <a:srgbClr val="0075B1"/>
            </a:solidFill>
          </a:ln>
        </p:spPr>
        <p:txBody>
          <a:bodyPr wrap="square" lIns="0" tIns="0" rIns="0" bIns="0" rtlCol="0"/>
          <a:lstStyle/>
          <a:p>
            <a:endParaRPr sz="2700"/>
          </a:p>
        </p:txBody>
      </p:sp>
      <p:sp>
        <p:nvSpPr>
          <p:cNvPr id="12" name="object 12"/>
          <p:cNvSpPr txBox="1"/>
          <p:nvPr/>
        </p:nvSpPr>
        <p:spPr>
          <a:xfrm>
            <a:off x="15153513" y="4576953"/>
            <a:ext cx="1453515" cy="573234"/>
          </a:xfrm>
          <a:prstGeom prst="rect">
            <a:avLst/>
          </a:prstGeom>
        </p:spPr>
        <p:txBody>
          <a:bodyPr vert="horz" wrap="square" lIns="0" tIns="19050" rIns="0" bIns="0" rtlCol="0">
            <a:spAutoFit/>
          </a:bodyPr>
          <a:lstStyle/>
          <a:p>
            <a:pPr marL="19050">
              <a:spcBef>
                <a:spcPts val="150"/>
              </a:spcBef>
            </a:pPr>
            <a:r>
              <a:rPr sz="3600" b="1" spc="-15" dirty="0">
                <a:solidFill>
                  <a:srgbClr val="0075B1"/>
                </a:solidFill>
                <a:latin typeface="Carlito"/>
                <a:cs typeface="Carlito"/>
              </a:rPr>
              <a:t>Closure</a:t>
            </a:r>
            <a:endParaRPr sz="3600">
              <a:latin typeface="Carlito"/>
              <a:cs typeface="Carlito"/>
            </a:endParaRPr>
          </a:p>
        </p:txBody>
      </p:sp>
      <p:grpSp>
        <p:nvGrpSpPr>
          <p:cNvPr id="13" name="object 13"/>
          <p:cNvGrpSpPr/>
          <p:nvPr/>
        </p:nvGrpSpPr>
        <p:grpSpPr>
          <a:xfrm>
            <a:off x="3871627" y="4329970"/>
            <a:ext cx="3601403" cy="1138238"/>
            <a:chOff x="2581084" y="2886646"/>
            <a:chExt cx="2400935" cy="758825"/>
          </a:xfrm>
        </p:grpSpPr>
        <p:sp>
          <p:nvSpPr>
            <p:cNvPr id="14" name="object 14"/>
            <p:cNvSpPr/>
            <p:nvPr/>
          </p:nvSpPr>
          <p:spPr>
            <a:xfrm>
              <a:off x="2595372" y="2900933"/>
              <a:ext cx="2372360" cy="730250"/>
            </a:xfrm>
            <a:custGeom>
              <a:avLst/>
              <a:gdLst/>
              <a:ahLst/>
              <a:cxnLst/>
              <a:rect l="l" t="t" r="r" b="b"/>
              <a:pathLst>
                <a:path w="2372360" h="730250">
                  <a:moveTo>
                    <a:pt x="2007107" y="0"/>
                  </a:moveTo>
                  <a:lnTo>
                    <a:pt x="0" y="0"/>
                  </a:lnTo>
                  <a:lnTo>
                    <a:pt x="364997" y="364998"/>
                  </a:lnTo>
                  <a:lnTo>
                    <a:pt x="0" y="729995"/>
                  </a:lnTo>
                  <a:lnTo>
                    <a:pt x="2007107" y="729995"/>
                  </a:lnTo>
                  <a:lnTo>
                    <a:pt x="2372105" y="364998"/>
                  </a:lnTo>
                  <a:lnTo>
                    <a:pt x="2007107" y="0"/>
                  </a:lnTo>
                  <a:close/>
                </a:path>
              </a:pathLst>
            </a:custGeom>
            <a:solidFill>
              <a:srgbClr val="DD8987"/>
            </a:solidFill>
          </p:spPr>
          <p:txBody>
            <a:bodyPr wrap="square" lIns="0" tIns="0" rIns="0" bIns="0" rtlCol="0"/>
            <a:lstStyle/>
            <a:p>
              <a:endParaRPr sz="2700"/>
            </a:p>
          </p:txBody>
        </p:sp>
        <p:sp>
          <p:nvSpPr>
            <p:cNvPr id="15" name="object 15"/>
            <p:cNvSpPr/>
            <p:nvPr/>
          </p:nvSpPr>
          <p:spPr>
            <a:xfrm>
              <a:off x="2595372" y="2900933"/>
              <a:ext cx="2372360" cy="730250"/>
            </a:xfrm>
            <a:custGeom>
              <a:avLst/>
              <a:gdLst/>
              <a:ahLst/>
              <a:cxnLst/>
              <a:rect l="l" t="t" r="r" b="b"/>
              <a:pathLst>
                <a:path w="2372360" h="730250">
                  <a:moveTo>
                    <a:pt x="0" y="0"/>
                  </a:moveTo>
                  <a:lnTo>
                    <a:pt x="2007107" y="0"/>
                  </a:lnTo>
                  <a:lnTo>
                    <a:pt x="2372105" y="364998"/>
                  </a:lnTo>
                  <a:lnTo>
                    <a:pt x="2007107" y="729995"/>
                  </a:lnTo>
                  <a:lnTo>
                    <a:pt x="0" y="729995"/>
                  </a:lnTo>
                  <a:lnTo>
                    <a:pt x="364997" y="364998"/>
                  </a:lnTo>
                  <a:lnTo>
                    <a:pt x="0" y="0"/>
                  </a:lnTo>
                  <a:close/>
                </a:path>
              </a:pathLst>
            </a:custGeom>
            <a:ln w="28575">
              <a:solidFill>
                <a:srgbClr val="0075B1"/>
              </a:solidFill>
            </a:ln>
          </p:spPr>
          <p:txBody>
            <a:bodyPr wrap="square" lIns="0" tIns="0" rIns="0" bIns="0" rtlCol="0"/>
            <a:lstStyle/>
            <a:p>
              <a:endParaRPr sz="2700"/>
            </a:p>
          </p:txBody>
        </p:sp>
      </p:grpSp>
      <p:sp>
        <p:nvSpPr>
          <p:cNvPr id="16" name="object 16"/>
          <p:cNvSpPr txBox="1"/>
          <p:nvPr/>
        </p:nvSpPr>
        <p:spPr>
          <a:xfrm>
            <a:off x="4830317" y="4576191"/>
            <a:ext cx="1684020" cy="573234"/>
          </a:xfrm>
          <a:prstGeom prst="rect">
            <a:avLst/>
          </a:prstGeom>
        </p:spPr>
        <p:txBody>
          <a:bodyPr vert="horz" wrap="square" lIns="0" tIns="19050" rIns="0" bIns="0" rtlCol="0">
            <a:spAutoFit/>
          </a:bodyPr>
          <a:lstStyle/>
          <a:p>
            <a:pPr marL="19050">
              <a:spcBef>
                <a:spcPts val="150"/>
              </a:spcBef>
            </a:pPr>
            <a:r>
              <a:rPr sz="3600" b="1" spc="-8" dirty="0">
                <a:solidFill>
                  <a:srgbClr val="FFFFFF"/>
                </a:solidFill>
                <a:latin typeface="Carlito"/>
                <a:cs typeface="Carlito"/>
              </a:rPr>
              <a:t>Planning</a:t>
            </a:r>
            <a:endParaRPr sz="3600">
              <a:latin typeface="Carlito"/>
              <a:cs typeface="Carlito"/>
            </a:endParaRPr>
          </a:p>
        </p:txBody>
      </p:sp>
      <p:sp>
        <p:nvSpPr>
          <p:cNvPr id="17" name="object 17"/>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2</a:t>
            </a:fld>
            <a:endParaRPr spc="-8"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2"/>
              <a:ext cx="4543424" cy="1952624"/>
            </a:xfrm>
            <a:prstGeom prst="rect">
              <a:avLst/>
            </a:prstGeom>
          </p:spPr>
        </p:pic>
      </p:grpSp>
      <p:sp>
        <p:nvSpPr>
          <p:cNvPr id="5" name="object 5"/>
          <p:cNvSpPr txBox="1"/>
          <p:nvPr/>
        </p:nvSpPr>
        <p:spPr>
          <a:xfrm>
            <a:off x="7597240" y="6920530"/>
            <a:ext cx="3375559" cy="939800"/>
          </a:xfrm>
          <a:prstGeom prst="rect">
            <a:avLst/>
          </a:prstGeom>
        </p:spPr>
        <p:txBody>
          <a:bodyPr vert="horz" wrap="square" lIns="0" tIns="12700" rIns="0" bIns="0" rtlCol="0">
            <a:spAutoFit/>
          </a:bodyPr>
          <a:lstStyle/>
          <a:p>
            <a:pPr marL="502920" marR="5080" indent="-490855">
              <a:lnSpc>
                <a:spcPct val="107100"/>
              </a:lnSpc>
              <a:spcBef>
                <a:spcPts val="100"/>
              </a:spcBef>
            </a:pPr>
            <a:r>
              <a:rPr sz="2800" spc="10" dirty="0">
                <a:solidFill>
                  <a:srgbClr val="008037"/>
                </a:solidFill>
                <a:latin typeface="Roboto"/>
                <a:cs typeface="Roboto"/>
              </a:rPr>
              <a:t>REVIEW</a:t>
            </a:r>
            <a:r>
              <a:rPr sz="2800" spc="-40" dirty="0">
                <a:solidFill>
                  <a:srgbClr val="008037"/>
                </a:solidFill>
                <a:latin typeface="Roboto"/>
                <a:cs typeface="Roboto"/>
              </a:rPr>
              <a:t> </a:t>
            </a:r>
            <a:r>
              <a:rPr sz="2800" dirty="0">
                <a:solidFill>
                  <a:srgbClr val="008037"/>
                </a:solidFill>
                <a:latin typeface="Roboto"/>
                <a:cs typeface="Roboto"/>
              </a:rPr>
              <a:t>AND</a:t>
            </a:r>
            <a:r>
              <a:rPr sz="2800" spc="-40" dirty="0">
                <a:solidFill>
                  <a:srgbClr val="008037"/>
                </a:solidFill>
                <a:latin typeface="Roboto"/>
                <a:cs typeface="Roboto"/>
              </a:rPr>
              <a:t> </a:t>
            </a:r>
            <a:r>
              <a:rPr sz="2800" spc="15" dirty="0">
                <a:solidFill>
                  <a:srgbClr val="008037"/>
                </a:solidFill>
                <a:latin typeface="Roboto"/>
                <a:cs typeface="Roboto"/>
              </a:rPr>
              <a:t>NOTE </a:t>
            </a:r>
            <a:r>
              <a:rPr sz="2800" spc="-680" dirty="0">
                <a:solidFill>
                  <a:srgbClr val="008037"/>
                </a:solidFill>
                <a:latin typeface="Roboto"/>
                <a:cs typeface="Roboto"/>
              </a:rPr>
              <a:t> </a:t>
            </a:r>
            <a:r>
              <a:rPr sz="2800" spc="-35" dirty="0">
                <a:solidFill>
                  <a:srgbClr val="008037"/>
                </a:solidFill>
                <a:latin typeface="Roboto"/>
                <a:cs typeface="Roboto"/>
              </a:rPr>
              <a:t>SUBMISSION</a:t>
            </a:r>
            <a:endParaRPr sz="2800" dirty="0">
              <a:latin typeface="Roboto"/>
              <a:cs typeface="Roboto"/>
            </a:endParaRPr>
          </a:p>
        </p:txBody>
      </p:sp>
      <p:sp>
        <p:nvSpPr>
          <p:cNvPr id="6" name="object 6"/>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35" dirty="0"/>
              <a:t>https://bit.ly/leaf-nepal-dm01-sub</a:t>
            </a:r>
          </a:p>
        </p:txBody>
      </p:sp>
      <p:sp>
        <p:nvSpPr>
          <p:cNvPr id="7" name="object 7"/>
          <p:cNvSpPr/>
          <p:nvPr/>
        </p:nvSpPr>
        <p:spPr>
          <a:xfrm>
            <a:off x="0" y="8876397"/>
            <a:ext cx="18284190" cy="1410970"/>
          </a:xfrm>
          <a:custGeom>
            <a:avLst/>
            <a:gdLst/>
            <a:ahLst/>
            <a:cxnLst/>
            <a:rect l="l" t="t" r="r" b="b"/>
            <a:pathLst>
              <a:path w="18284190" h="1410970">
                <a:moveTo>
                  <a:pt x="18283826" y="1410601"/>
                </a:moveTo>
                <a:lnTo>
                  <a:pt x="0" y="1410601"/>
                </a:lnTo>
                <a:lnTo>
                  <a:pt x="0" y="367929"/>
                </a:lnTo>
                <a:lnTo>
                  <a:pt x="2874" y="321868"/>
                </a:lnTo>
                <a:lnTo>
                  <a:pt x="11264" y="277489"/>
                </a:lnTo>
                <a:lnTo>
                  <a:pt x="24822" y="235139"/>
                </a:lnTo>
                <a:lnTo>
                  <a:pt x="43200" y="195169"/>
                </a:lnTo>
                <a:lnTo>
                  <a:pt x="66047" y="157926"/>
                </a:lnTo>
                <a:lnTo>
                  <a:pt x="93017" y="123759"/>
                </a:lnTo>
                <a:lnTo>
                  <a:pt x="123759" y="93016"/>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6"/>
                </a:lnTo>
                <a:lnTo>
                  <a:pt x="18194981" y="123759"/>
                </a:lnTo>
                <a:lnTo>
                  <a:pt x="18221950" y="157926"/>
                </a:lnTo>
                <a:lnTo>
                  <a:pt x="18244798" y="195169"/>
                </a:lnTo>
                <a:lnTo>
                  <a:pt x="18263175" y="235139"/>
                </a:lnTo>
                <a:lnTo>
                  <a:pt x="18276733" y="277489"/>
                </a:lnTo>
                <a:lnTo>
                  <a:pt x="18283826" y="315005"/>
                </a:lnTo>
                <a:lnTo>
                  <a:pt x="18283826" y="1410601"/>
                </a:lnTo>
                <a:close/>
              </a:path>
            </a:pathLst>
          </a:custGeom>
          <a:solidFill>
            <a:srgbClr val="7DD957"/>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65226" y="1960767"/>
            <a:ext cx="16611600" cy="4564493"/>
          </a:xfrm>
          <a:prstGeom prst="rect">
            <a:avLst/>
          </a:prstGeom>
        </p:spPr>
        <p:txBody>
          <a:bodyPr vert="horz" wrap="square" lIns="0" tIns="2383574" rIns="0" bIns="0" rtlCol="0">
            <a:spAutoFit/>
          </a:bodyPr>
          <a:lstStyle/>
          <a:p>
            <a:pPr marL="6288405" marR="246698" algn="l">
              <a:lnSpc>
                <a:spcPts val="3885"/>
              </a:lnSpc>
              <a:spcBef>
                <a:spcPts val="638"/>
              </a:spcBef>
            </a:pP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Planning </a:t>
            </a:r>
            <a:r>
              <a:rPr sz="2800" dirty="0">
                <a:solidFill>
                  <a:schemeClr val="tx1"/>
                </a:solidFill>
                <a:latin typeface="Roboto" panose="02000000000000000000" pitchFamily="2" charset="0"/>
                <a:ea typeface="Roboto" panose="02000000000000000000" pitchFamily="2" charset="0"/>
                <a:cs typeface="Roboto" panose="02000000000000000000" pitchFamily="2" charset="0"/>
              </a:rPr>
              <a:t>is thinking and </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deciding </a:t>
            </a:r>
            <a:r>
              <a:rPr sz="2800" spc="-15" dirty="0">
                <a:solidFill>
                  <a:schemeClr val="tx1"/>
                </a:solidFill>
                <a:latin typeface="Roboto" panose="02000000000000000000" pitchFamily="2" charset="0"/>
                <a:ea typeface="Roboto" panose="02000000000000000000" pitchFamily="2" charset="0"/>
                <a:cs typeface="Roboto" panose="02000000000000000000" pitchFamily="2" charset="0"/>
              </a:rPr>
              <a:t>how </a:t>
            </a:r>
            <a:r>
              <a:rPr sz="2800" spc="-23" dirty="0">
                <a:solidFill>
                  <a:schemeClr val="tx1"/>
                </a:solidFill>
                <a:latin typeface="Roboto" panose="02000000000000000000" pitchFamily="2" charset="0"/>
                <a:ea typeface="Roboto" panose="02000000000000000000" pitchFamily="2" charset="0"/>
                <a:cs typeface="Roboto" panose="02000000000000000000" pitchFamily="2" charset="0"/>
              </a:rPr>
              <a:t>to </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do  something </a:t>
            </a:r>
            <a:r>
              <a:rPr sz="2800" dirty="0">
                <a:solidFill>
                  <a:schemeClr val="tx1"/>
                </a:solidFill>
                <a:latin typeface="Roboto" panose="02000000000000000000" pitchFamily="2" charset="0"/>
                <a:ea typeface="Roboto" panose="02000000000000000000" pitchFamily="2" charset="0"/>
                <a:cs typeface="Roboto" panose="02000000000000000000" pitchFamily="2" charset="0"/>
              </a:rPr>
              <a:t>and </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only </a:t>
            </a:r>
            <a:r>
              <a:rPr sz="2800" dirty="0">
                <a:solidFill>
                  <a:schemeClr val="tx1"/>
                </a:solidFill>
                <a:latin typeface="Roboto" panose="02000000000000000000" pitchFamily="2" charset="0"/>
                <a:ea typeface="Roboto" panose="02000000000000000000" pitchFamily="2" charset="0"/>
                <a:cs typeface="Roboto" panose="02000000000000000000" pitchFamily="2" charset="0"/>
              </a:rPr>
              <a:t>then </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do </a:t>
            </a:r>
            <a:r>
              <a:rPr sz="2800" dirty="0">
                <a:solidFill>
                  <a:schemeClr val="tx1"/>
                </a:solidFill>
                <a:latin typeface="Roboto" panose="02000000000000000000" pitchFamily="2" charset="0"/>
                <a:ea typeface="Roboto" panose="02000000000000000000" pitchFamily="2" charset="0"/>
                <a:cs typeface="Roboto" panose="02000000000000000000" pitchFamily="2" charset="0"/>
              </a:rPr>
              <a:t>it, </a:t>
            </a:r>
            <a:r>
              <a:rPr sz="2800" spc="-15" dirty="0">
                <a:solidFill>
                  <a:schemeClr val="tx1"/>
                </a:solidFill>
                <a:latin typeface="Roboto" panose="02000000000000000000" pitchFamily="2" charset="0"/>
                <a:ea typeface="Roboto" panose="02000000000000000000" pitchFamily="2" charset="0"/>
                <a:cs typeface="Roboto" panose="02000000000000000000" pitchFamily="2" charset="0"/>
              </a:rPr>
              <a:t>instead </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of doing </a:t>
            </a:r>
            <a:r>
              <a:rPr sz="2800" dirty="0">
                <a:solidFill>
                  <a:schemeClr val="tx1"/>
                </a:solidFill>
                <a:latin typeface="Roboto" panose="02000000000000000000" pitchFamily="2" charset="0"/>
                <a:ea typeface="Roboto" panose="02000000000000000000" pitchFamily="2" charset="0"/>
                <a:cs typeface="Roboto" panose="02000000000000000000" pitchFamily="2" charset="0"/>
              </a:rPr>
              <a:t>it  </a:t>
            </a:r>
            <a:r>
              <a:rPr sz="2800" spc="-38" dirty="0">
                <a:solidFill>
                  <a:schemeClr val="tx1"/>
                </a:solidFill>
                <a:latin typeface="Roboto" panose="02000000000000000000" pitchFamily="2" charset="0"/>
                <a:ea typeface="Roboto" panose="02000000000000000000" pitchFamily="2" charset="0"/>
                <a:cs typeface="Roboto" panose="02000000000000000000" pitchFamily="2" charset="0"/>
              </a:rPr>
              <a:t>directly.</a:t>
            </a:r>
          </a:p>
          <a:p>
            <a:pPr marL="6288405" marR="7620" algn="l">
              <a:lnSpc>
                <a:spcPts val="3885"/>
              </a:lnSpc>
              <a:spcBef>
                <a:spcPts val="1515"/>
              </a:spcBef>
            </a:pPr>
            <a:r>
              <a:rPr sz="2800" b="1" dirty="0">
                <a:solidFill>
                  <a:schemeClr val="tx1"/>
                </a:solidFill>
                <a:latin typeface="Roboto" panose="02000000000000000000" pitchFamily="2" charset="0"/>
                <a:ea typeface="Roboto" panose="02000000000000000000" pitchFamily="2" charset="0"/>
                <a:cs typeface="Roboto" panose="02000000000000000000" pitchFamily="2" charset="0"/>
              </a:rPr>
              <a:t>It </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is </a:t>
            </a:r>
            <a:r>
              <a:rPr sz="2800" b="1" dirty="0">
                <a:solidFill>
                  <a:schemeClr val="tx1"/>
                </a:solidFill>
                <a:latin typeface="Roboto" panose="02000000000000000000" pitchFamily="2" charset="0"/>
                <a:ea typeface="Roboto" panose="02000000000000000000" pitchFamily="2" charset="0"/>
                <a:cs typeface="Roboto" panose="02000000000000000000" pitchFamily="2" charset="0"/>
              </a:rPr>
              <a:t>the </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process </a:t>
            </a:r>
            <a:r>
              <a:rPr sz="2800" b="1" dirty="0">
                <a:solidFill>
                  <a:schemeClr val="tx1"/>
                </a:solidFill>
                <a:latin typeface="Roboto" panose="02000000000000000000" pitchFamily="2" charset="0"/>
                <a:ea typeface="Roboto" panose="02000000000000000000" pitchFamily="2" charset="0"/>
                <a:cs typeface="Roboto" panose="02000000000000000000" pitchFamily="2" charset="0"/>
              </a:rPr>
              <a:t>of </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analyzing, </a:t>
            </a:r>
            <a:r>
              <a:rPr sz="2800" spc="-15" dirty="0">
                <a:solidFill>
                  <a:schemeClr val="tx1"/>
                </a:solidFill>
                <a:latin typeface="Roboto" panose="02000000000000000000" pitchFamily="2" charset="0"/>
                <a:ea typeface="Roboto" panose="02000000000000000000" pitchFamily="2" charset="0"/>
                <a:cs typeface="Roboto" panose="02000000000000000000" pitchFamily="2" charset="0"/>
              </a:rPr>
              <a:t>evaluating, </a:t>
            </a:r>
            <a:r>
              <a:rPr sz="2800" b="1" dirty="0">
                <a:solidFill>
                  <a:schemeClr val="tx1"/>
                </a:solidFill>
                <a:latin typeface="Roboto" panose="02000000000000000000" pitchFamily="2" charset="0"/>
                <a:ea typeface="Roboto" panose="02000000000000000000" pitchFamily="2" charset="0"/>
                <a:cs typeface="Roboto" panose="02000000000000000000" pitchFamily="2" charset="0"/>
              </a:rPr>
              <a:t>deciding  and </a:t>
            </a:r>
            <a:r>
              <a:rPr sz="2800" spc="-23" dirty="0">
                <a:solidFill>
                  <a:schemeClr val="tx1"/>
                </a:solidFill>
                <a:latin typeface="Roboto" panose="02000000000000000000" pitchFamily="2" charset="0"/>
                <a:ea typeface="Roboto" panose="02000000000000000000" pitchFamily="2" charset="0"/>
                <a:cs typeface="Roboto" panose="02000000000000000000" pitchFamily="2" charset="0"/>
              </a:rPr>
              <a:t>organizing </a:t>
            </a:r>
            <a:r>
              <a:rPr sz="2800" b="1" dirty="0">
                <a:solidFill>
                  <a:schemeClr val="tx1"/>
                </a:solidFill>
                <a:latin typeface="Roboto" panose="02000000000000000000" pitchFamily="2" charset="0"/>
                <a:ea typeface="Roboto" panose="02000000000000000000" pitchFamily="2" charset="0"/>
                <a:cs typeface="Roboto" panose="02000000000000000000" pitchFamily="2" charset="0"/>
              </a:rPr>
              <a:t>the </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activities </a:t>
            </a:r>
            <a:r>
              <a:rPr sz="2800" b="1" dirty="0">
                <a:solidFill>
                  <a:schemeClr val="tx1"/>
                </a:solidFill>
                <a:latin typeface="Roboto" panose="02000000000000000000" pitchFamily="2" charset="0"/>
                <a:ea typeface="Roboto" panose="02000000000000000000" pitchFamily="2" charset="0"/>
                <a:cs typeface="Roboto" panose="02000000000000000000" pitchFamily="2" charset="0"/>
              </a:rPr>
              <a:t>in</a:t>
            </a:r>
            <a:r>
              <a:rPr sz="2800" spc="8" dirty="0">
                <a:solidFill>
                  <a:schemeClr val="tx1"/>
                </a:solidFill>
                <a:latin typeface="Roboto" panose="02000000000000000000" pitchFamily="2" charset="0"/>
                <a:ea typeface="Roboto" panose="02000000000000000000" pitchFamily="2" charset="0"/>
                <a:cs typeface="Roboto" panose="02000000000000000000" pitchFamily="2" charset="0"/>
              </a:rPr>
              <a:t> </a:t>
            </a:r>
            <a:r>
              <a:rPr sz="2800" spc="-15" dirty="0">
                <a:solidFill>
                  <a:schemeClr val="tx1"/>
                </a:solidFill>
                <a:latin typeface="Roboto" panose="02000000000000000000" pitchFamily="2" charset="0"/>
                <a:ea typeface="Roboto" panose="02000000000000000000" pitchFamily="2" charset="0"/>
                <a:cs typeface="Roboto" panose="02000000000000000000" pitchFamily="2" charset="0"/>
              </a:rPr>
              <a:t>advance.</a:t>
            </a:r>
          </a:p>
        </p:txBody>
      </p:sp>
      <p:sp>
        <p:nvSpPr>
          <p:cNvPr id="3" name="object 3"/>
          <p:cNvSpPr txBox="1">
            <a:spLocks noGrp="1"/>
          </p:cNvSpPr>
          <p:nvPr>
            <p:ph type="title"/>
          </p:nvPr>
        </p:nvSpPr>
        <p:spPr>
          <a:xfrm>
            <a:off x="1011174" y="0"/>
            <a:ext cx="6075426" cy="1004121"/>
          </a:xfrm>
          <a:prstGeom prst="rect">
            <a:avLst/>
          </a:prstGeom>
        </p:spPr>
        <p:txBody>
          <a:bodyPr vert="horz" wrap="square" lIns="0" tIns="19050" rIns="0" bIns="0" rtlCol="0">
            <a:spAutoFit/>
          </a:bodyPr>
          <a:lstStyle/>
          <a:p>
            <a:pPr marL="19050">
              <a:spcBef>
                <a:spcPts val="150"/>
              </a:spcBef>
            </a:pPr>
            <a:r>
              <a:rPr spc="-368" dirty="0"/>
              <a:t>Planning</a:t>
            </a:r>
            <a:r>
              <a:rPr spc="-458" dirty="0"/>
              <a:t> </a:t>
            </a:r>
            <a:r>
              <a:rPr spc="-578" dirty="0"/>
              <a:t>Phase</a:t>
            </a:r>
          </a:p>
        </p:txBody>
      </p:sp>
      <p:sp>
        <p:nvSpPr>
          <p:cNvPr id="4" name="object 4"/>
          <p:cNvSpPr/>
          <p:nvPr/>
        </p:nvSpPr>
        <p:spPr>
          <a:xfrm>
            <a:off x="2433446" y="3682746"/>
            <a:ext cx="2855214" cy="2855214"/>
          </a:xfrm>
          <a:prstGeom prst="rect">
            <a:avLst/>
          </a:prstGeom>
          <a:blipFill>
            <a:blip r:embed="rId2" cstate="print"/>
            <a:stretch>
              <a:fillRect/>
            </a:stretch>
          </a:blipFill>
        </p:spPr>
        <p:txBody>
          <a:bodyPr wrap="square" lIns="0" tIns="0" rIns="0" bIns="0" rtlCol="0"/>
          <a:lstStyle/>
          <a:p>
            <a:endParaRPr sz="2700"/>
          </a:p>
        </p:txBody>
      </p:sp>
      <p:sp>
        <p:nvSpPr>
          <p:cNvPr id="5" name="object 5"/>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3</a:t>
            </a:fld>
            <a:endParaRPr spc="-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5770626" cy="1004121"/>
          </a:xfrm>
          <a:prstGeom prst="rect">
            <a:avLst/>
          </a:prstGeom>
        </p:spPr>
        <p:txBody>
          <a:bodyPr vert="horz" wrap="square" lIns="0" tIns="19050" rIns="0" bIns="0" rtlCol="0">
            <a:spAutoFit/>
          </a:bodyPr>
          <a:lstStyle/>
          <a:p>
            <a:pPr marL="19050">
              <a:spcBef>
                <a:spcPts val="150"/>
              </a:spcBef>
            </a:pPr>
            <a:r>
              <a:rPr spc="-368" dirty="0"/>
              <a:t>Planning</a:t>
            </a:r>
            <a:r>
              <a:rPr spc="-458" dirty="0"/>
              <a:t> </a:t>
            </a:r>
            <a:r>
              <a:rPr spc="-578" dirty="0"/>
              <a:t>Phase</a:t>
            </a:r>
          </a:p>
        </p:txBody>
      </p:sp>
      <p:sp>
        <p:nvSpPr>
          <p:cNvPr id="3" name="object 3"/>
          <p:cNvSpPr/>
          <p:nvPr/>
        </p:nvSpPr>
        <p:spPr>
          <a:xfrm>
            <a:off x="3795902" y="1784223"/>
            <a:ext cx="1427607" cy="1427607"/>
          </a:xfrm>
          <a:prstGeom prst="rect">
            <a:avLst/>
          </a:prstGeom>
          <a:blipFill>
            <a:blip r:embed="rId2" cstate="print"/>
            <a:stretch>
              <a:fillRect/>
            </a:stretch>
          </a:blipFill>
        </p:spPr>
        <p:txBody>
          <a:bodyPr wrap="square" lIns="0" tIns="0" rIns="0" bIns="0" rtlCol="0"/>
          <a:lstStyle/>
          <a:p>
            <a:endParaRPr sz="2700"/>
          </a:p>
        </p:txBody>
      </p:sp>
      <p:sp>
        <p:nvSpPr>
          <p:cNvPr id="4" name="object 4"/>
          <p:cNvSpPr/>
          <p:nvPr/>
        </p:nvSpPr>
        <p:spPr>
          <a:xfrm>
            <a:off x="3607308" y="4470274"/>
            <a:ext cx="2993511" cy="2243816"/>
          </a:xfrm>
          <a:prstGeom prst="rect">
            <a:avLst/>
          </a:prstGeom>
          <a:blipFill>
            <a:blip r:embed="rId3" cstate="print"/>
            <a:stretch>
              <a:fillRect/>
            </a:stretch>
          </a:blipFill>
        </p:spPr>
        <p:txBody>
          <a:bodyPr wrap="square" lIns="0" tIns="0" rIns="0" bIns="0" rtlCol="0"/>
          <a:lstStyle/>
          <a:p>
            <a:endParaRPr sz="2700"/>
          </a:p>
        </p:txBody>
      </p:sp>
      <p:sp>
        <p:nvSpPr>
          <p:cNvPr id="5" name="object 5"/>
          <p:cNvSpPr txBox="1"/>
          <p:nvPr/>
        </p:nvSpPr>
        <p:spPr>
          <a:xfrm>
            <a:off x="3707510" y="1803654"/>
            <a:ext cx="11664314" cy="4028026"/>
          </a:xfrm>
          <a:prstGeom prst="rect">
            <a:avLst/>
          </a:prstGeom>
        </p:spPr>
        <p:txBody>
          <a:bodyPr vert="horz" wrap="square" lIns="0" tIns="19050" rIns="0" bIns="0" rtlCol="0">
            <a:spAutoFit/>
          </a:bodyPr>
          <a:lstStyle/>
          <a:p>
            <a:pPr marL="1847850" marR="7620">
              <a:spcBef>
                <a:spcPts val="150"/>
              </a:spcBef>
            </a:pPr>
            <a:r>
              <a:rPr sz="3600" spc="-8" dirty="0">
                <a:solidFill>
                  <a:srgbClr val="0075B1"/>
                </a:solidFill>
                <a:latin typeface="Carlito"/>
                <a:cs typeface="Carlito"/>
              </a:rPr>
              <a:t>Lack of </a:t>
            </a:r>
            <a:r>
              <a:rPr sz="3600" spc="-23" dirty="0">
                <a:solidFill>
                  <a:srgbClr val="0075B1"/>
                </a:solidFill>
                <a:latin typeface="Carlito"/>
                <a:cs typeface="Carlito"/>
              </a:rPr>
              <a:t>proper </a:t>
            </a:r>
            <a:r>
              <a:rPr sz="3600" spc="-8" dirty="0">
                <a:solidFill>
                  <a:srgbClr val="0075B1"/>
                </a:solidFill>
                <a:latin typeface="Carlito"/>
                <a:cs typeface="Carlito"/>
              </a:rPr>
              <a:t>planning </a:t>
            </a:r>
            <a:r>
              <a:rPr sz="3600" dirty="0">
                <a:solidFill>
                  <a:srgbClr val="0075B1"/>
                </a:solidFill>
                <a:latin typeface="Carlito"/>
                <a:cs typeface="Carlito"/>
              </a:rPr>
              <a:t>and </a:t>
            </a:r>
            <a:r>
              <a:rPr sz="3600" spc="-23" dirty="0">
                <a:solidFill>
                  <a:srgbClr val="0075B1"/>
                </a:solidFill>
                <a:latin typeface="Carlito"/>
                <a:cs typeface="Carlito"/>
              </a:rPr>
              <a:t>control </a:t>
            </a:r>
            <a:r>
              <a:rPr sz="3600" spc="-15" dirty="0">
                <a:solidFill>
                  <a:srgbClr val="0075B1"/>
                </a:solidFill>
                <a:latin typeface="Carlito"/>
                <a:cs typeface="Carlito"/>
              </a:rPr>
              <a:t>results </a:t>
            </a:r>
            <a:r>
              <a:rPr sz="3600" dirty="0">
                <a:solidFill>
                  <a:srgbClr val="0075B1"/>
                </a:solidFill>
                <a:latin typeface="Carlito"/>
                <a:cs typeface="Carlito"/>
              </a:rPr>
              <a:t>in </a:t>
            </a:r>
            <a:r>
              <a:rPr sz="3600" b="1" spc="-15" dirty="0">
                <a:solidFill>
                  <a:srgbClr val="0075B1"/>
                </a:solidFill>
                <a:latin typeface="Carlito"/>
                <a:cs typeface="Carlito"/>
              </a:rPr>
              <a:t>delays,  </a:t>
            </a:r>
            <a:r>
              <a:rPr sz="3600" b="1" dirty="0">
                <a:solidFill>
                  <a:srgbClr val="0075B1"/>
                </a:solidFill>
                <a:latin typeface="Carlito"/>
                <a:cs typeface="Carlito"/>
              </a:rPr>
              <a:t>higher </a:t>
            </a:r>
            <a:r>
              <a:rPr sz="3600" b="1" spc="-23" dirty="0">
                <a:solidFill>
                  <a:srgbClr val="0075B1"/>
                </a:solidFill>
                <a:latin typeface="Carlito"/>
                <a:cs typeface="Carlito"/>
              </a:rPr>
              <a:t>cost </a:t>
            </a:r>
            <a:r>
              <a:rPr sz="3600" b="1" spc="-15" dirty="0">
                <a:solidFill>
                  <a:srgbClr val="0075B1"/>
                </a:solidFill>
                <a:latin typeface="Carlito"/>
                <a:cs typeface="Carlito"/>
              </a:rPr>
              <a:t>and/or lower </a:t>
            </a:r>
            <a:r>
              <a:rPr sz="3600" b="1" dirty="0">
                <a:solidFill>
                  <a:srgbClr val="0075B1"/>
                </a:solidFill>
                <a:latin typeface="Carlito"/>
                <a:cs typeface="Carlito"/>
              </a:rPr>
              <a:t>quality of</a:t>
            </a:r>
            <a:r>
              <a:rPr sz="3600" b="1" spc="-30" dirty="0">
                <a:solidFill>
                  <a:srgbClr val="0075B1"/>
                </a:solidFill>
                <a:latin typeface="Carlito"/>
                <a:cs typeface="Carlito"/>
              </a:rPr>
              <a:t> </a:t>
            </a:r>
            <a:r>
              <a:rPr sz="3600" b="1" dirty="0">
                <a:solidFill>
                  <a:srgbClr val="0075B1"/>
                </a:solidFill>
                <a:latin typeface="Carlito"/>
                <a:cs typeface="Carlito"/>
              </a:rPr>
              <a:t>output.</a:t>
            </a:r>
            <a:endParaRPr sz="3600">
              <a:latin typeface="Carlito"/>
              <a:cs typeface="Carlito"/>
            </a:endParaRPr>
          </a:p>
          <a:p>
            <a:pPr>
              <a:spcBef>
                <a:spcPts val="68"/>
              </a:spcBef>
            </a:pPr>
            <a:endParaRPr sz="4950">
              <a:latin typeface="Carlito"/>
              <a:cs typeface="Carlito"/>
            </a:endParaRPr>
          </a:p>
          <a:p>
            <a:pPr marL="19050"/>
            <a:r>
              <a:rPr sz="3600" spc="-15" dirty="0">
                <a:solidFill>
                  <a:srgbClr val="0075B1"/>
                </a:solidFill>
                <a:latin typeface="Carlito"/>
                <a:cs typeface="Carlito"/>
              </a:rPr>
              <a:t>Example: </a:t>
            </a:r>
            <a:r>
              <a:rPr sz="3600" spc="-30" dirty="0">
                <a:solidFill>
                  <a:srgbClr val="0075B1"/>
                </a:solidFill>
                <a:latin typeface="Carlito"/>
                <a:cs typeface="Carlito"/>
              </a:rPr>
              <a:t>Sydney</a:t>
            </a:r>
            <a:r>
              <a:rPr sz="3600" spc="8" dirty="0">
                <a:solidFill>
                  <a:srgbClr val="0075B1"/>
                </a:solidFill>
                <a:latin typeface="Carlito"/>
                <a:cs typeface="Carlito"/>
              </a:rPr>
              <a:t> </a:t>
            </a:r>
            <a:r>
              <a:rPr sz="3600" spc="-23" dirty="0">
                <a:solidFill>
                  <a:srgbClr val="0075B1"/>
                </a:solidFill>
                <a:latin typeface="Carlito"/>
                <a:cs typeface="Carlito"/>
              </a:rPr>
              <a:t>Opera</a:t>
            </a:r>
            <a:endParaRPr sz="3600">
              <a:latin typeface="Carlito"/>
              <a:cs typeface="Carlito"/>
            </a:endParaRPr>
          </a:p>
          <a:p>
            <a:pPr>
              <a:lnSpc>
                <a:spcPct val="100000"/>
              </a:lnSpc>
            </a:pPr>
            <a:endParaRPr sz="3600">
              <a:latin typeface="Carlito"/>
              <a:cs typeface="Carlito"/>
            </a:endParaRPr>
          </a:p>
          <a:p>
            <a:pPr marL="3429000">
              <a:spcBef>
                <a:spcPts val="2946"/>
              </a:spcBef>
            </a:pPr>
            <a:r>
              <a:rPr sz="4200" b="1" spc="-8" dirty="0">
                <a:solidFill>
                  <a:srgbClr val="0075B1"/>
                </a:solidFill>
                <a:latin typeface="Carlito"/>
                <a:cs typeface="Carlito"/>
              </a:rPr>
              <a:t>Expectations: </a:t>
            </a:r>
            <a:r>
              <a:rPr sz="4200" b="1" dirty="0">
                <a:solidFill>
                  <a:srgbClr val="0075B1"/>
                </a:solidFill>
                <a:latin typeface="Carlito"/>
                <a:cs typeface="Carlito"/>
              </a:rPr>
              <a:t>6 </a:t>
            </a:r>
            <a:r>
              <a:rPr sz="4200" b="1" spc="-23" dirty="0">
                <a:solidFill>
                  <a:srgbClr val="0075B1"/>
                </a:solidFill>
                <a:latin typeface="Carlito"/>
                <a:cs typeface="Carlito"/>
              </a:rPr>
              <a:t>years, </a:t>
            </a:r>
            <a:r>
              <a:rPr sz="4200" b="1" dirty="0">
                <a:solidFill>
                  <a:srgbClr val="0075B1"/>
                </a:solidFill>
                <a:latin typeface="Carlito"/>
                <a:cs typeface="Carlito"/>
              </a:rPr>
              <a:t>$ 7</a:t>
            </a:r>
            <a:r>
              <a:rPr sz="4200" b="1" spc="8" dirty="0">
                <a:solidFill>
                  <a:srgbClr val="0075B1"/>
                </a:solidFill>
                <a:latin typeface="Carlito"/>
                <a:cs typeface="Carlito"/>
              </a:rPr>
              <a:t> </a:t>
            </a:r>
            <a:r>
              <a:rPr sz="4200" b="1" spc="-8" dirty="0">
                <a:solidFill>
                  <a:srgbClr val="0075B1"/>
                </a:solidFill>
                <a:latin typeface="Carlito"/>
                <a:cs typeface="Carlito"/>
              </a:rPr>
              <a:t>Million.</a:t>
            </a:r>
            <a:endParaRPr sz="4200">
              <a:latin typeface="Carlito"/>
              <a:cs typeface="Carlito"/>
            </a:endParaRPr>
          </a:p>
        </p:txBody>
      </p:sp>
      <p:grpSp>
        <p:nvGrpSpPr>
          <p:cNvPr id="6" name="object 6"/>
          <p:cNvGrpSpPr/>
          <p:nvPr/>
        </p:nvGrpSpPr>
        <p:grpSpPr>
          <a:xfrm>
            <a:off x="3583306" y="7111746"/>
            <a:ext cx="3099434" cy="2354580"/>
            <a:chOff x="2388870" y="4741164"/>
            <a:chExt cx="2066289" cy="1569720"/>
          </a:xfrm>
        </p:grpSpPr>
        <p:sp>
          <p:nvSpPr>
            <p:cNvPr id="7" name="object 7"/>
            <p:cNvSpPr/>
            <p:nvPr/>
          </p:nvSpPr>
          <p:spPr>
            <a:xfrm>
              <a:off x="2465070" y="4817364"/>
              <a:ext cx="1913382" cy="1417320"/>
            </a:xfrm>
            <a:prstGeom prst="rect">
              <a:avLst/>
            </a:prstGeom>
            <a:blipFill>
              <a:blip r:embed="rId4" cstate="print"/>
              <a:stretch>
                <a:fillRect/>
              </a:stretch>
            </a:blipFill>
          </p:spPr>
          <p:txBody>
            <a:bodyPr wrap="square" lIns="0" tIns="0" rIns="0" bIns="0" rtlCol="0"/>
            <a:lstStyle/>
            <a:p>
              <a:endParaRPr sz="2700"/>
            </a:p>
          </p:txBody>
        </p:sp>
        <p:sp>
          <p:nvSpPr>
            <p:cNvPr id="8" name="object 8"/>
            <p:cNvSpPr/>
            <p:nvPr/>
          </p:nvSpPr>
          <p:spPr>
            <a:xfrm>
              <a:off x="2426970" y="4779264"/>
              <a:ext cx="1990089" cy="1493520"/>
            </a:xfrm>
            <a:custGeom>
              <a:avLst/>
              <a:gdLst/>
              <a:ahLst/>
              <a:cxnLst/>
              <a:rect l="l" t="t" r="r" b="b"/>
              <a:pathLst>
                <a:path w="1990089" h="1493520">
                  <a:moveTo>
                    <a:pt x="0" y="1493520"/>
                  </a:moveTo>
                  <a:lnTo>
                    <a:pt x="1989582" y="1493520"/>
                  </a:lnTo>
                  <a:lnTo>
                    <a:pt x="1989582" y="0"/>
                  </a:lnTo>
                  <a:lnTo>
                    <a:pt x="0" y="0"/>
                  </a:lnTo>
                  <a:lnTo>
                    <a:pt x="0" y="1493520"/>
                  </a:lnTo>
                  <a:close/>
                </a:path>
              </a:pathLst>
            </a:custGeom>
            <a:ln w="76199">
              <a:solidFill>
                <a:srgbClr val="FFFFFF"/>
              </a:solidFill>
            </a:ln>
          </p:spPr>
          <p:txBody>
            <a:bodyPr wrap="square" lIns="0" tIns="0" rIns="0" bIns="0" rtlCol="0"/>
            <a:lstStyle/>
            <a:p>
              <a:endParaRPr sz="2700"/>
            </a:p>
          </p:txBody>
        </p:sp>
      </p:grpSp>
      <p:sp>
        <p:nvSpPr>
          <p:cNvPr id="9" name="object 9"/>
          <p:cNvSpPr txBox="1"/>
          <p:nvPr/>
        </p:nvSpPr>
        <p:spPr>
          <a:xfrm>
            <a:off x="7118224" y="7912607"/>
            <a:ext cx="6963728" cy="665567"/>
          </a:xfrm>
          <a:prstGeom prst="rect">
            <a:avLst/>
          </a:prstGeom>
        </p:spPr>
        <p:txBody>
          <a:bodyPr vert="horz" wrap="square" lIns="0" tIns="19050" rIns="0" bIns="0" rtlCol="0">
            <a:spAutoFit/>
          </a:bodyPr>
          <a:lstStyle/>
          <a:p>
            <a:pPr marL="19050">
              <a:spcBef>
                <a:spcPts val="150"/>
              </a:spcBef>
            </a:pPr>
            <a:r>
              <a:rPr sz="4200" b="1" spc="-15" dirty="0">
                <a:solidFill>
                  <a:srgbClr val="FF0000"/>
                </a:solidFill>
                <a:latin typeface="Carlito"/>
                <a:cs typeface="Carlito"/>
              </a:rPr>
              <a:t>Reality: </a:t>
            </a:r>
            <a:r>
              <a:rPr sz="4200" b="1" dirty="0">
                <a:solidFill>
                  <a:srgbClr val="FF0000"/>
                </a:solidFill>
                <a:latin typeface="Carlito"/>
                <a:cs typeface="Carlito"/>
              </a:rPr>
              <a:t>16 </a:t>
            </a:r>
            <a:r>
              <a:rPr sz="4200" b="1" spc="-23" dirty="0">
                <a:solidFill>
                  <a:srgbClr val="FF0000"/>
                </a:solidFill>
                <a:latin typeface="Carlito"/>
                <a:cs typeface="Carlito"/>
              </a:rPr>
              <a:t>years, </a:t>
            </a:r>
            <a:r>
              <a:rPr sz="4200" b="1" dirty="0">
                <a:solidFill>
                  <a:srgbClr val="FF0000"/>
                </a:solidFill>
                <a:latin typeface="Carlito"/>
                <a:cs typeface="Carlito"/>
              </a:rPr>
              <a:t>$ 102</a:t>
            </a:r>
            <a:r>
              <a:rPr sz="4200" b="1" spc="15" dirty="0">
                <a:solidFill>
                  <a:srgbClr val="FF0000"/>
                </a:solidFill>
                <a:latin typeface="Carlito"/>
                <a:cs typeface="Carlito"/>
              </a:rPr>
              <a:t> </a:t>
            </a:r>
            <a:r>
              <a:rPr sz="4200" b="1" spc="-8" dirty="0">
                <a:solidFill>
                  <a:srgbClr val="FF0000"/>
                </a:solidFill>
                <a:latin typeface="Carlito"/>
                <a:cs typeface="Carlito"/>
              </a:rPr>
              <a:t>Million.</a:t>
            </a:r>
            <a:endParaRPr sz="4200">
              <a:latin typeface="Carlito"/>
              <a:cs typeface="Carlito"/>
            </a:endParaRPr>
          </a:p>
        </p:txBody>
      </p:sp>
      <p:sp>
        <p:nvSpPr>
          <p:cNvPr id="10" name="object 10"/>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4</a:t>
            </a:fld>
            <a:endParaRPr spc="-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0"/>
            <a:ext cx="13924025" cy="1004121"/>
          </a:xfrm>
          <a:prstGeom prst="rect">
            <a:avLst/>
          </a:prstGeom>
        </p:spPr>
        <p:txBody>
          <a:bodyPr vert="horz" wrap="square" lIns="0" tIns="19050" rIns="0" bIns="0" rtlCol="0">
            <a:spAutoFit/>
          </a:bodyPr>
          <a:lstStyle/>
          <a:p>
            <a:pPr marL="19050">
              <a:spcBef>
                <a:spcPts val="150"/>
              </a:spcBef>
            </a:pPr>
            <a:r>
              <a:rPr spc="-480" dirty="0"/>
              <a:t>The </a:t>
            </a:r>
            <a:r>
              <a:rPr spc="-381" dirty="0"/>
              <a:t>Three </a:t>
            </a:r>
            <a:r>
              <a:rPr spc="-344" dirty="0"/>
              <a:t>Fundamental </a:t>
            </a:r>
            <a:r>
              <a:rPr spc="-495" dirty="0"/>
              <a:t>Steps </a:t>
            </a:r>
            <a:r>
              <a:rPr spc="-68" dirty="0"/>
              <a:t>of</a:t>
            </a:r>
            <a:r>
              <a:rPr spc="-293" dirty="0"/>
              <a:t> </a:t>
            </a:r>
            <a:r>
              <a:rPr spc="-368" dirty="0"/>
              <a:t>Planning</a:t>
            </a:r>
          </a:p>
        </p:txBody>
      </p:sp>
      <p:sp>
        <p:nvSpPr>
          <p:cNvPr id="3" name="object 3"/>
          <p:cNvSpPr txBox="1"/>
          <p:nvPr/>
        </p:nvSpPr>
        <p:spPr>
          <a:xfrm>
            <a:off x="8379332" y="5337049"/>
            <a:ext cx="1645920" cy="1681229"/>
          </a:xfrm>
          <a:prstGeom prst="rect">
            <a:avLst/>
          </a:prstGeom>
        </p:spPr>
        <p:txBody>
          <a:bodyPr vert="horz" wrap="square" lIns="0" tIns="19050" rIns="0" bIns="0" rtlCol="0">
            <a:spAutoFit/>
          </a:bodyPr>
          <a:lstStyle/>
          <a:p>
            <a:pPr marL="5715" algn="ctr">
              <a:spcBef>
                <a:spcPts val="150"/>
              </a:spcBef>
            </a:pPr>
            <a:r>
              <a:rPr sz="3600" b="1" dirty="0">
                <a:solidFill>
                  <a:srgbClr val="0075B1"/>
                </a:solidFill>
                <a:latin typeface="Carlito"/>
                <a:cs typeface="Carlito"/>
              </a:rPr>
              <a:t>2.</a:t>
            </a:r>
            <a:endParaRPr sz="3600">
              <a:latin typeface="Carlito"/>
              <a:cs typeface="Carlito"/>
            </a:endParaRPr>
          </a:p>
          <a:p>
            <a:pPr marL="19050" marR="7620" algn="ctr"/>
            <a:r>
              <a:rPr sz="3600" b="1" spc="-98" dirty="0">
                <a:solidFill>
                  <a:srgbClr val="0075B1"/>
                </a:solidFill>
                <a:latin typeface="Carlito"/>
                <a:cs typeface="Carlito"/>
              </a:rPr>
              <a:t>E</a:t>
            </a:r>
            <a:r>
              <a:rPr sz="3600" b="1" spc="-60" dirty="0">
                <a:solidFill>
                  <a:srgbClr val="0075B1"/>
                </a:solidFill>
                <a:latin typeface="Carlito"/>
                <a:cs typeface="Carlito"/>
              </a:rPr>
              <a:t>v</a:t>
            </a:r>
            <a:r>
              <a:rPr sz="3600" b="1" dirty="0">
                <a:solidFill>
                  <a:srgbClr val="0075B1"/>
                </a:solidFill>
                <a:latin typeface="Carlito"/>
                <a:cs typeface="Carlito"/>
              </a:rPr>
              <a:t>alu</a:t>
            </a:r>
            <a:r>
              <a:rPr sz="3600" b="1" spc="-53" dirty="0">
                <a:solidFill>
                  <a:srgbClr val="0075B1"/>
                </a:solidFill>
                <a:latin typeface="Carlito"/>
                <a:cs typeface="Carlito"/>
              </a:rPr>
              <a:t>a</a:t>
            </a:r>
            <a:r>
              <a:rPr sz="3600" b="1" spc="-45" dirty="0">
                <a:solidFill>
                  <a:srgbClr val="0075B1"/>
                </a:solidFill>
                <a:latin typeface="Carlito"/>
                <a:cs typeface="Carlito"/>
              </a:rPr>
              <a:t>t</a:t>
            </a:r>
            <a:r>
              <a:rPr sz="3600" b="1" dirty="0">
                <a:solidFill>
                  <a:srgbClr val="0075B1"/>
                </a:solidFill>
                <a:latin typeface="Carlito"/>
                <a:cs typeface="Carlito"/>
              </a:rPr>
              <a:t>e  </a:t>
            </a:r>
            <a:r>
              <a:rPr sz="3600" b="1" spc="-8" dirty="0">
                <a:solidFill>
                  <a:srgbClr val="0075B1"/>
                </a:solidFill>
                <a:latin typeface="Carlito"/>
                <a:cs typeface="Carlito"/>
              </a:rPr>
              <a:t>options</a:t>
            </a:r>
            <a:endParaRPr sz="3600">
              <a:latin typeface="Carlito"/>
              <a:cs typeface="Carlito"/>
            </a:endParaRPr>
          </a:p>
        </p:txBody>
      </p:sp>
      <p:sp>
        <p:nvSpPr>
          <p:cNvPr id="4" name="object 4"/>
          <p:cNvSpPr/>
          <p:nvPr/>
        </p:nvSpPr>
        <p:spPr>
          <a:xfrm>
            <a:off x="8139303" y="2994659"/>
            <a:ext cx="2231136" cy="2132837"/>
          </a:xfrm>
          <a:prstGeom prst="rect">
            <a:avLst/>
          </a:prstGeom>
          <a:blipFill>
            <a:blip r:embed="rId2" cstate="print"/>
            <a:stretch>
              <a:fillRect/>
            </a:stretch>
          </a:blipFill>
        </p:spPr>
        <p:txBody>
          <a:bodyPr wrap="square" lIns="0" tIns="0" rIns="0" bIns="0" rtlCol="0"/>
          <a:lstStyle/>
          <a:p>
            <a:endParaRPr sz="2700"/>
          </a:p>
        </p:txBody>
      </p:sp>
      <p:sp>
        <p:nvSpPr>
          <p:cNvPr id="5" name="object 5"/>
          <p:cNvSpPr txBox="1"/>
          <p:nvPr/>
        </p:nvSpPr>
        <p:spPr>
          <a:xfrm>
            <a:off x="12769597" y="5368672"/>
            <a:ext cx="3424238" cy="1681229"/>
          </a:xfrm>
          <a:prstGeom prst="rect">
            <a:avLst/>
          </a:prstGeom>
        </p:spPr>
        <p:txBody>
          <a:bodyPr vert="horz" wrap="square" lIns="0" tIns="19050" rIns="0" bIns="0" rtlCol="0">
            <a:spAutoFit/>
          </a:bodyPr>
          <a:lstStyle/>
          <a:p>
            <a:pPr marL="1905" algn="ctr">
              <a:spcBef>
                <a:spcPts val="150"/>
              </a:spcBef>
            </a:pPr>
            <a:r>
              <a:rPr sz="3600" b="1" dirty="0">
                <a:solidFill>
                  <a:srgbClr val="0075B1"/>
                </a:solidFill>
                <a:latin typeface="Carlito"/>
                <a:cs typeface="Carlito"/>
              </a:rPr>
              <a:t>3.</a:t>
            </a:r>
            <a:endParaRPr sz="3600">
              <a:latin typeface="Carlito"/>
              <a:cs typeface="Carlito"/>
            </a:endParaRPr>
          </a:p>
          <a:p>
            <a:pPr marL="18098" marR="7620" algn="ctr"/>
            <a:r>
              <a:rPr sz="3600" b="1" spc="-8" dirty="0">
                <a:solidFill>
                  <a:srgbClr val="0075B1"/>
                </a:solidFill>
                <a:latin typeface="Carlito"/>
                <a:cs typeface="Carlito"/>
              </a:rPr>
              <a:t>Choose </a:t>
            </a:r>
            <a:r>
              <a:rPr sz="3600" b="1" dirty="0">
                <a:solidFill>
                  <a:srgbClr val="0075B1"/>
                </a:solidFill>
                <a:latin typeface="Carlito"/>
                <a:cs typeface="Carlito"/>
              </a:rPr>
              <a:t>&amp;</a:t>
            </a:r>
            <a:r>
              <a:rPr sz="3600" b="1" spc="-127" dirty="0">
                <a:solidFill>
                  <a:srgbClr val="0075B1"/>
                </a:solidFill>
                <a:latin typeface="Carlito"/>
                <a:cs typeface="Carlito"/>
              </a:rPr>
              <a:t> </a:t>
            </a:r>
            <a:r>
              <a:rPr sz="3600" b="1" spc="-15" dirty="0">
                <a:solidFill>
                  <a:srgbClr val="0075B1"/>
                </a:solidFill>
                <a:latin typeface="Carlito"/>
                <a:cs typeface="Carlito"/>
              </a:rPr>
              <a:t>confirm  best </a:t>
            </a:r>
            <a:r>
              <a:rPr sz="3600" b="1" spc="-8" dirty="0">
                <a:solidFill>
                  <a:srgbClr val="0075B1"/>
                </a:solidFill>
                <a:latin typeface="Carlito"/>
                <a:cs typeface="Carlito"/>
              </a:rPr>
              <a:t>option</a:t>
            </a:r>
            <a:endParaRPr sz="3600">
              <a:latin typeface="Carlito"/>
              <a:cs typeface="Carlito"/>
            </a:endParaRPr>
          </a:p>
        </p:txBody>
      </p:sp>
      <p:sp>
        <p:nvSpPr>
          <p:cNvPr id="6" name="object 6"/>
          <p:cNvSpPr/>
          <p:nvPr/>
        </p:nvSpPr>
        <p:spPr>
          <a:xfrm>
            <a:off x="13415390" y="2994659"/>
            <a:ext cx="2132838" cy="2132837"/>
          </a:xfrm>
          <a:prstGeom prst="rect">
            <a:avLst/>
          </a:prstGeom>
          <a:blipFill>
            <a:blip r:embed="rId3" cstate="print"/>
            <a:stretch>
              <a:fillRect/>
            </a:stretch>
          </a:blipFill>
        </p:spPr>
        <p:txBody>
          <a:bodyPr wrap="square" lIns="0" tIns="0" rIns="0" bIns="0" rtlCol="0"/>
          <a:lstStyle/>
          <a:p>
            <a:endParaRPr sz="2700"/>
          </a:p>
        </p:txBody>
      </p:sp>
      <p:sp>
        <p:nvSpPr>
          <p:cNvPr id="7" name="object 7"/>
          <p:cNvSpPr txBox="1"/>
          <p:nvPr/>
        </p:nvSpPr>
        <p:spPr>
          <a:xfrm>
            <a:off x="2838068" y="5337049"/>
            <a:ext cx="1576388" cy="1681229"/>
          </a:xfrm>
          <a:prstGeom prst="rect">
            <a:avLst/>
          </a:prstGeom>
        </p:spPr>
        <p:txBody>
          <a:bodyPr vert="horz" wrap="square" lIns="0" tIns="19050" rIns="0" bIns="0" rtlCol="0">
            <a:spAutoFit/>
          </a:bodyPr>
          <a:lstStyle/>
          <a:p>
            <a:pPr algn="ctr">
              <a:spcBef>
                <a:spcPts val="150"/>
              </a:spcBef>
            </a:pPr>
            <a:r>
              <a:rPr sz="3600" b="1" dirty="0">
                <a:solidFill>
                  <a:srgbClr val="0075B1"/>
                </a:solidFill>
                <a:latin typeface="Carlito"/>
                <a:cs typeface="Carlito"/>
              </a:rPr>
              <a:t>1.</a:t>
            </a:r>
            <a:endParaRPr sz="3600">
              <a:latin typeface="Carlito"/>
              <a:cs typeface="Carlito"/>
            </a:endParaRPr>
          </a:p>
          <a:p>
            <a:pPr marL="18098" marR="7620" indent="-8573" algn="ctr"/>
            <a:r>
              <a:rPr sz="3600" b="1" spc="-15" dirty="0">
                <a:solidFill>
                  <a:srgbClr val="0075B1"/>
                </a:solidFill>
                <a:latin typeface="Carlito"/>
                <a:cs typeface="Carlito"/>
              </a:rPr>
              <a:t>Define  </a:t>
            </a:r>
            <a:r>
              <a:rPr sz="3600" b="1" dirty="0">
                <a:solidFill>
                  <a:srgbClr val="0075B1"/>
                </a:solidFill>
                <a:latin typeface="Carlito"/>
                <a:cs typeface="Carlito"/>
              </a:rPr>
              <a:t>the</a:t>
            </a:r>
            <a:r>
              <a:rPr sz="3600" b="1" spc="-143" dirty="0">
                <a:solidFill>
                  <a:srgbClr val="0075B1"/>
                </a:solidFill>
                <a:latin typeface="Carlito"/>
                <a:cs typeface="Carlito"/>
              </a:rPr>
              <a:t> </a:t>
            </a:r>
            <a:r>
              <a:rPr sz="3600" b="1" spc="-8" dirty="0">
                <a:solidFill>
                  <a:srgbClr val="0075B1"/>
                </a:solidFill>
                <a:latin typeface="Carlito"/>
                <a:cs typeface="Carlito"/>
              </a:rPr>
              <a:t>goal</a:t>
            </a:r>
            <a:endParaRPr sz="3600">
              <a:latin typeface="Carlito"/>
              <a:cs typeface="Carlito"/>
            </a:endParaRPr>
          </a:p>
        </p:txBody>
      </p:sp>
      <p:sp>
        <p:nvSpPr>
          <p:cNvPr id="8" name="object 8"/>
          <p:cNvSpPr/>
          <p:nvPr/>
        </p:nvSpPr>
        <p:spPr>
          <a:xfrm>
            <a:off x="2608325" y="2994659"/>
            <a:ext cx="2133981" cy="2132837"/>
          </a:xfrm>
          <a:prstGeom prst="rect">
            <a:avLst/>
          </a:prstGeom>
          <a:blipFill>
            <a:blip r:embed="rId4" cstate="print"/>
            <a:stretch>
              <a:fillRect/>
            </a:stretch>
          </a:blipFill>
        </p:spPr>
        <p:txBody>
          <a:bodyPr wrap="square" lIns="0" tIns="0" rIns="0" bIns="0" rtlCol="0"/>
          <a:lstStyle/>
          <a:p>
            <a:endParaRPr sz="2700"/>
          </a:p>
        </p:txBody>
      </p:sp>
      <p:sp>
        <p:nvSpPr>
          <p:cNvPr id="9" name="object 9"/>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5</a:t>
            </a:fld>
            <a:endParaRPr spc="-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5846826" cy="1004121"/>
          </a:xfrm>
          <a:prstGeom prst="rect">
            <a:avLst/>
          </a:prstGeom>
        </p:spPr>
        <p:txBody>
          <a:bodyPr vert="horz" wrap="square" lIns="0" tIns="19050" rIns="0" bIns="0" rtlCol="0">
            <a:spAutoFit/>
          </a:bodyPr>
          <a:lstStyle/>
          <a:p>
            <a:pPr marL="19050">
              <a:spcBef>
                <a:spcPts val="150"/>
              </a:spcBef>
            </a:pPr>
            <a:r>
              <a:rPr spc="-472" dirty="0"/>
              <a:t>Cost </a:t>
            </a:r>
            <a:r>
              <a:rPr spc="-68" dirty="0"/>
              <a:t>of</a:t>
            </a:r>
            <a:r>
              <a:rPr spc="-344" dirty="0"/>
              <a:t> </a:t>
            </a:r>
            <a:r>
              <a:rPr spc="-540" dirty="0"/>
              <a:t>Change</a:t>
            </a:r>
          </a:p>
        </p:txBody>
      </p:sp>
      <p:grpSp>
        <p:nvGrpSpPr>
          <p:cNvPr id="3" name="object 3"/>
          <p:cNvGrpSpPr/>
          <p:nvPr/>
        </p:nvGrpSpPr>
        <p:grpSpPr>
          <a:xfrm>
            <a:off x="5509260" y="2993327"/>
            <a:ext cx="9121140" cy="6663690"/>
            <a:chOff x="3672840" y="1995551"/>
            <a:chExt cx="6080760" cy="4442460"/>
          </a:xfrm>
        </p:grpSpPr>
        <p:sp>
          <p:nvSpPr>
            <p:cNvPr id="4" name="object 4"/>
            <p:cNvSpPr/>
            <p:nvPr/>
          </p:nvSpPr>
          <p:spPr>
            <a:xfrm>
              <a:off x="3672840" y="1995550"/>
              <a:ext cx="6080760" cy="3933825"/>
            </a:xfrm>
            <a:custGeom>
              <a:avLst/>
              <a:gdLst/>
              <a:ahLst/>
              <a:cxnLst/>
              <a:rect l="l" t="t" r="r" b="b"/>
              <a:pathLst>
                <a:path w="6080759" h="3933825">
                  <a:moveTo>
                    <a:pt x="6080506" y="3867277"/>
                  </a:moveTo>
                  <a:lnTo>
                    <a:pt x="6056020" y="3852989"/>
                  </a:lnTo>
                  <a:lnTo>
                    <a:pt x="5966841" y="3800957"/>
                  </a:lnTo>
                  <a:lnTo>
                    <a:pt x="5958078" y="3803256"/>
                  </a:lnTo>
                  <a:lnTo>
                    <a:pt x="5950204" y="3816883"/>
                  </a:lnTo>
                  <a:lnTo>
                    <a:pt x="5952490" y="3825633"/>
                  </a:lnTo>
                  <a:lnTo>
                    <a:pt x="5999289" y="3852989"/>
                  </a:lnTo>
                  <a:lnTo>
                    <a:pt x="80518" y="3852989"/>
                  </a:lnTo>
                  <a:lnTo>
                    <a:pt x="80518" y="81038"/>
                  </a:lnTo>
                  <a:lnTo>
                    <a:pt x="80518" y="35560"/>
                  </a:lnTo>
                  <a:lnTo>
                    <a:pt x="80518" y="28448"/>
                  </a:lnTo>
                  <a:lnTo>
                    <a:pt x="80632" y="81254"/>
                  </a:lnTo>
                  <a:lnTo>
                    <a:pt x="104013" y="121285"/>
                  </a:lnTo>
                  <a:lnTo>
                    <a:pt x="107950" y="128143"/>
                  </a:lnTo>
                  <a:lnTo>
                    <a:pt x="116713" y="130429"/>
                  </a:lnTo>
                  <a:lnTo>
                    <a:pt x="123444" y="126492"/>
                  </a:lnTo>
                  <a:lnTo>
                    <a:pt x="130302" y="122555"/>
                  </a:lnTo>
                  <a:lnTo>
                    <a:pt x="132588" y="113792"/>
                  </a:lnTo>
                  <a:lnTo>
                    <a:pt x="128651" y="106934"/>
                  </a:lnTo>
                  <a:lnTo>
                    <a:pt x="82880" y="28448"/>
                  </a:lnTo>
                  <a:lnTo>
                    <a:pt x="66294" y="0"/>
                  </a:lnTo>
                  <a:lnTo>
                    <a:pt x="3937" y="106934"/>
                  </a:lnTo>
                  <a:lnTo>
                    <a:pt x="0" y="113792"/>
                  </a:lnTo>
                  <a:lnTo>
                    <a:pt x="2286" y="122555"/>
                  </a:lnTo>
                  <a:lnTo>
                    <a:pt x="9144" y="126492"/>
                  </a:lnTo>
                  <a:lnTo>
                    <a:pt x="15875" y="130429"/>
                  </a:lnTo>
                  <a:lnTo>
                    <a:pt x="24638" y="128143"/>
                  </a:lnTo>
                  <a:lnTo>
                    <a:pt x="28575" y="121285"/>
                  </a:lnTo>
                  <a:lnTo>
                    <a:pt x="51943" y="81254"/>
                  </a:lnTo>
                  <a:lnTo>
                    <a:pt x="52044" y="81064"/>
                  </a:lnTo>
                  <a:lnTo>
                    <a:pt x="51943" y="3866870"/>
                  </a:lnTo>
                  <a:lnTo>
                    <a:pt x="66294" y="3866870"/>
                  </a:lnTo>
                  <a:lnTo>
                    <a:pt x="66294" y="3881564"/>
                  </a:lnTo>
                  <a:lnTo>
                    <a:pt x="5999289" y="3881564"/>
                  </a:lnTo>
                  <a:lnTo>
                    <a:pt x="6023775" y="3867277"/>
                  </a:lnTo>
                  <a:lnTo>
                    <a:pt x="5952490" y="3908920"/>
                  </a:lnTo>
                  <a:lnTo>
                    <a:pt x="5950204" y="3917670"/>
                  </a:lnTo>
                  <a:lnTo>
                    <a:pt x="5958078" y="3931297"/>
                  </a:lnTo>
                  <a:lnTo>
                    <a:pt x="5966841" y="3933596"/>
                  </a:lnTo>
                  <a:lnTo>
                    <a:pt x="6056020" y="3881564"/>
                  </a:lnTo>
                  <a:lnTo>
                    <a:pt x="6080506" y="3867277"/>
                  </a:lnTo>
                  <a:close/>
                </a:path>
              </a:pathLst>
            </a:custGeom>
            <a:solidFill>
              <a:srgbClr val="497DBA"/>
            </a:solidFill>
          </p:spPr>
          <p:txBody>
            <a:bodyPr wrap="square" lIns="0" tIns="0" rIns="0" bIns="0" rtlCol="0"/>
            <a:lstStyle/>
            <a:p>
              <a:endParaRPr sz="2700"/>
            </a:p>
          </p:txBody>
        </p:sp>
        <p:sp>
          <p:nvSpPr>
            <p:cNvPr id="5" name="object 5"/>
            <p:cNvSpPr/>
            <p:nvPr/>
          </p:nvSpPr>
          <p:spPr>
            <a:xfrm>
              <a:off x="3968750" y="2162556"/>
              <a:ext cx="5107305" cy="3470275"/>
            </a:xfrm>
            <a:custGeom>
              <a:avLst/>
              <a:gdLst/>
              <a:ahLst/>
              <a:cxnLst/>
              <a:rect l="l" t="t" r="r" b="b"/>
              <a:pathLst>
                <a:path w="5107305" h="3470275">
                  <a:moveTo>
                    <a:pt x="227584" y="3420237"/>
                  </a:moveTo>
                  <a:lnTo>
                    <a:pt x="0" y="3441446"/>
                  </a:lnTo>
                  <a:lnTo>
                    <a:pt x="2539" y="3469894"/>
                  </a:lnTo>
                  <a:lnTo>
                    <a:pt x="230250" y="3448646"/>
                  </a:lnTo>
                  <a:lnTo>
                    <a:pt x="227584" y="3420237"/>
                  </a:lnTo>
                  <a:close/>
                </a:path>
                <a:path w="5107305" h="3470275">
                  <a:moveTo>
                    <a:pt x="540512" y="3391027"/>
                  </a:moveTo>
                  <a:lnTo>
                    <a:pt x="312927" y="3412236"/>
                  </a:lnTo>
                  <a:lnTo>
                    <a:pt x="315595" y="3440671"/>
                  </a:lnTo>
                  <a:lnTo>
                    <a:pt x="543178" y="3419475"/>
                  </a:lnTo>
                  <a:lnTo>
                    <a:pt x="540512" y="3391027"/>
                  </a:lnTo>
                  <a:close/>
                </a:path>
                <a:path w="5107305" h="3470275">
                  <a:moveTo>
                    <a:pt x="775262" y="3369030"/>
                  </a:moveTo>
                  <a:lnTo>
                    <a:pt x="625855" y="3383026"/>
                  </a:lnTo>
                  <a:lnTo>
                    <a:pt x="628523" y="3411474"/>
                  </a:lnTo>
                  <a:lnTo>
                    <a:pt x="780288" y="3397250"/>
                  </a:lnTo>
                  <a:lnTo>
                    <a:pt x="817752" y="3386836"/>
                  </a:lnTo>
                  <a:lnTo>
                    <a:pt x="854837" y="3376803"/>
                  </a:lnTo>
                  <a:lnTo>
                    <a:pt x="855979" y="3376422"/>
                  </a:lnTo>
                  <a:lnTo>
                    <a:pt x="854145" y="3369437"/>
                  </a:lnTo>
                  <a:lnTo>
                    <a:pt x="773811" y="3369437"/>
                  </a:lnTo>
                  <a:lnTo>
                    <a:pt x="775262" y="3369030"/>
                  </a:lnTo>
                  <a:close/>
                </a:path>
                <a:path w="5107305" h="3470275">
                  <a:moveTo>
                    <a:pt x="776351" y="3368929"/>
                  </a:moveTo>
                  <a:lnTo>
                    <a:pt x="775262" y="3369030"/>
                  </a:lnTo>
                  <a:lnTo>
                    <a:pt x="773811" y="3369437"/>
                  </a:lnTo>
                  <a:lnTo>
                    <a:pt x="776351" y="3368929"/>
                  </a:lnTo>
                  <a:close/>
                </a:path>
                <a:path w="5107305" h="3470275">
                  <a:moveTo>
                    <a:pt x="854011" y="3368929"/>
                  </a:moveTo>
                  <a:lnTo>
                    <a:pt x="776351" y="3368929"/>
                  </a:lnTo>
                  <a:lnTo>
                    <a:pt x="773811" y="3369437"/>
                  </a:lnTo>
                  <a:lnTo>
                    <a:pt x="854145" y="3369437"/>
                  </a:lnTo>
                  <a:lnTo>
                    <a:pt x="854011" y="3368929"/>
                  </a:lnTo>
                  <a:close/>
                </a:path>
                <a:path w="5107305" h="3470275">
                  <a:moveTo>
                    <a:pt x="848740" y="3348863"/>
                  </a:moveTo>
                  <a:lnTo>
                    <a:pt x="775262" y="3369030"/>
                  </a:lnTo>
                  <a:lnTo>
                    <a:pt x="776351" y="3368929"/>
                  </a:lnTo>
                  <a:lnTo>
                    <a:pt x="854011" y="3368929"/>
                  </a:lnTo>
                  <a:lnTo>
                    <a:pt x="848740" y="3348863"/>
                  </a:lnTo>
                  <a:close/>
                </a:path>
                <a:path w="5107305" h="3470275">
                  <a:moveTo>
                    <a:pt x="1153160" y="3270504"/>
                  </a:moveTo>
                  <a:lnTo>
                    <a:pt x="931799" y="3327273"/>
                  </a:lnTo>
                  <a:lnTo>
                    <a:pt x="938911" y="3354959"/>
                  </a:lnTo>
                  <a:lnTo>
                    <a:pt x="1160399" y="3298190"/>
                  </a:lnTo>
                  <a:lnTo>
                    <a:pt x="1153160" y="3270504"/>
                  </a:lnTo>
                  <a:close/>
                </a:path>
                <a:path w="5107305" h="3470275">
                  <a:moveTo>
                    <a:pt x="1308735" y="3227578"/>
                  </a:moveTo>
                  <a:lnTo>
                    <a:pt x="1263141" y="3240659"/>
                  </a:lnTo>
                  <a:lnTo>
                    <a:pt x="1263269" y="3240659"/>
                  </a:lnTo>
                  <a:lnTo>
                    <a:pt x="1235710" y="3248279"/>
                  </a:lnTo>
                  <a:lnTo>
                    <a:pt x="1243329" y="3275838"/>
                  </a:lnTo>
                  <a:lnTo>
                    <a:pt x="1316609" y="3255137"/>
                  </a:lnTo>
                  <a:lnTo>
                    <a:pt x="1363217" y="3241421"/>
                  </a:lnTo>
                  <a:lnTo>
                    <a:pt x="1407975" y="3227705"/>
                  </a:lnTo>
                  <a:lnTo>
                    <a:pt x="1308608" y="3227705"/>
                  </a:lnTo>
                  <a:close/>
                </a:path>
                <a:path w="5107305" h="3470275">
                  <a:moveTo>
                    <a:pt x="1355089" y="3213989"/>
                  </a:moveTo>
                  <a:lnTo>
                    <a:pt x="1308608" y="3227705"/>
                  </a:lnTo>
                  <a:lnTo>
                    <a:pt x="1407975" y="3227705"/>
                  </a:lnTo>
                  <a:lnTo>
                    <a:pt x="1451098" y="3214116"/>
                  </a:lnTo>
                  <a:lnTo>
                    <a:pt x="1354963" y="3214116"/>
                  </a:lnTo>
                  <a:lnTo>
                    <a:pt x="1355089" y="3213989"/>
                  </a:lnTo>
                  <a:close/>
                </a:path>
                <a:path w="5107305" h="3470275">
                  <a:moveTo>
                    <a:pt x="1402079" y="3199638"/>
                  </a:moveTo>
                  <a:lnTo>
                    <a:pt x="1354963" y="3214116"/>
                  </a:lnTo>
                  <a:lnTo>
                    <a:pt x="1451098" y="3214116"/>
                  </a:lnTo>
                  <a:lnTo>
                    <a:pt x="1458340" y="3211830"/>
                  </a:lnTo>
                  <a:lnTo>
                    <a:pt x="1463039" y="3210179"/>
                  </a:lnTo>
                  <a:lnTo>
                    <a:pt x="1459617" y="3199765"/>
                  </a:lnTo>
                  <a:lnTo>
                    <a:pt x="1401826" y="3199765"/>
                  </a:lnTo>
                  <a:lnTo>
                    <a:pt x="1402079" y="3199638"/>
                  </a:lnTo>
                  <a:close/>
                </a:path>
                <a:path w="5107305" h="3470275">
                  <a:moveTo>
                    <a:pt x="1454150" y="3183128"/>
                  </a:moveTo>
                  <a:lnTo>
                    <a:pt x="1449451" y="3184652"/>
                  </a:lnTo>
                  <a:lnTo>
                    <a:pt x="1401826" y="3199765"/>
                  </a:lnTo>
                  <a:lnTo>
                    <a:pt x="1459617" y="3199765"/>
                  </a:lnTo>
                  <a:lnTo>
                    <a:pt x="1454150" y="3183128"/>
                  </a:lnTo>
                  <a:close/>
                </a:path>
                <a:path w="5107305" h="3470275">
                  <a:moveTo>
                    <a:pt x="1546478" y="3151886"/>
                  </a:moveTo>
                  <a:lnTo>
                    <a:pt x="1535176" y="3155823"/>
                  </a:lnTo>
                  <a:lnTo>
                    <a:pt x="1544447" y="3182874"/>
                  </a:lnTo>
                  <a:lnTo>
                    <a:pt x="1555877" y="3178937"/>
                  </a:lnTo>
                  <a:lnTo>
                    <a:pt x="1605661" y="3161030"/>
                  </a:lnTo>
                  <a:lnTo>
                    <a:pt x="1629848" y="3152013"/>
                  </a:lnTo>
                  <a:lnTo>
                    <a:pt x="1546352" y="3152013"/>
                  </a:lnTo>
                  <a:lnTo>
                    <a:pt x="1546478" y="3151886"/>
                  </a:lnTo>
                  <a:close/>
                </a:path>
                <a:path w="5107305" h="3470275">
                  <a:moveTo>
                    <a:pt x="1747774" y="3074797"/>
                  </a:moveTo>
                  <a:lnTo>
                    <a:pt x="1747392" y="3074924"/>
                  </a:lnTo>
                  <a:lnTo>
                    <a:pt x="1747647" y="3074924"/>
                  </a:lnTo>
                  <a:lnTo>
                    <a:pt x="1696339" y="3095879"/>
                  </a:lnTo>
                  <a:lnTo>
                    <a:pt x="1645792" y="3115564"/>
                  </a:lnTo>
                  <a:lnTo>
                    <a:pt x="1595754" y="3134233"/>
                  </a:lnTo>
                  <a:lnTo>
                    <a:pt x="1596009" y="3134233"/>
                  </a:lnTo>
                  <a:lnTo>
                    <a:pt x="1546352" y="3152013"/>
                  </a:lnTo>
                  <a:lnTo>
                    <a:pt x="1629848" y="3152013"/>
                  </a:lnTo>
                  <a:lnTo>
                    <a:pt x="1656079" y="3142234"/>
                  </a:lnTo>
                  <a:lnTo>
                    <a:pt x="1707007" y="3122295"/>
                  </a:lnTo>
                  <a:lnTo>
                    <a:pt x="1758569" y="3101340"/>
                  </a:lnTo>
                  <a:lnTo>
                    <a:pt x="1759077" y="3101086"/>
                  </a:lnTo>
                  <a:lnTo>
                    <a:pt x="1747774" y="3074797"/>
                  </a:lnTo>
                  <a:close/>
                </a:path>
                <a:path w="5107305" h="3470275">
                  <a:moveTo>
                    <a:pt x="1646047" y="3115437"/>
                  </a:moveTo>
                  <a:lnTo>
                    <a:pt x="1645707" y="3115564"/>
                  </a:lnTo>
                  <a:lnTo>
                    <a:pt x="1646047" y="3115437"/>
                  </a:lnTo>
                  <a:close/>
                </a:path>
                <a:path w="5107305" h="3470275">
                  <a:moveTo>
                    <a:pt x="1696592" y="3095752"/>
                  </a:moveTo>
                  <a:lnTo>
                    <a:pt x="1696267" y="3095879"/>
                  </a:lnTo>
                  <a:lnTo>
                    <a:pt x="1696592" y="3095752"/>
                  </a:lnTo>
                  <a:close/>
                </a:path>
                <a:path w="5107305" h="3470275">
                  <a:moveTo>
                    <a:pt x="1957197" y="2978912"/>
                  </a:moveTo>
                  <a:lnTo>
                    <a:pt x="1903857" y="3004947"/>
                  </a:lnTo>
                  <a:lnTo>
                    <a:pt x="1851152" y="3029585"/>
                  </a:lnTo>
                  <a:lnTo>
                    <a:pt x="1851405" y="3029585"/>
                  </a:lnTo>
                  <a:lnTo>
                    <a:pt x="1826260" y="3040761"/>
                  </a:lnTo>
                  <a:lnTo>
                    <a:pt x="1837816" y="3066796"/>
                  </a:lnTo>
                  <a:lnTo>
                    <a:pt x="1863089" y="3055620"/>
                  </a:lnTo>
                  <a:lnTo>
                    <a:pt x="1916302" y="3030728"/>
                  </a:lnTo>
                  <a:lnTo>
                    <a:pt x="1969897" y="3004566"/>
                  </a:lnTo>
                  <a:lnTo>
                    <a:pt x="2019780" y="2979039"/>
                  </a:lnTo>
                  <a:lnTo>
                    <a:pt x="1957070" y="2979039"/>
                  </a:lnTo>
                  <a:close/>
                </a:path>
                <a:path w="5107305" h="3470275">
                  <a:moveTo>
                    <a:pt x="2030729" y="2940939"/>
                  </a:moveTo>
                  <a:lnTo>
                    <a:pt x="2010664" y="2951607"/>
                  </a:lnTo>
                  <a:lnTo>
                    <a:pt x="2010917" y="2951607"/>
                  </a:lnTo>
                  <a:lnTo>
                    <a:pt x="1957070" y="2979039"/>
                  </a:lnTo>
                  <a:lnTo>
                    <a:pt x="2019780" y="2979039"/>
                  </a:lnTo>
                  <a:lnTo>
                    <a:pt x="2023999" y="2976880"/>
                  </a:lnTo>
                  <a:lnTo>
                    <a:pt x="2044191" y="2966212"/>
                  </a:lnTo>
                  <a:lnTo>
                    <a:pt x="2030729" y="2940939"/>
                  </a:lnTo>
                  <a:close/>
                </a:path>
                <a:path w="5107305" h="3470275">
                  <a:moveTo>
                    <a:pt x="2176258" y="2892298"/>
                  </a:moveTo>
                  <a:lnTo>
                    <a:pt x="2119503" y="2892298"/>
                  </a:lnTo>
                  <a:lnTo>
                    <a:pt x="2105660" y="2899918"/>
                  </a:lnTo>
                  <a:lnTo>
                    <a:pt x="2119629" y="2924937"/>
                  </a:lnTo>
                  <a:lnTo>
                    <a:pt x="2133600" y="2917190"/>
                  </a:lnTo>
                  <a:lnTo>
                    <a:pt x="2176258" y="2892298"/>
                  </a:lnTo>
                  <a:close/>
                </a:path>
                <a:path w="5107305" h="3470275">
                  <a:moveTo>
                    <a:pt x="2283293" y="2826512"/>
                  </a:moveTo>
                  <a:lnTo>
                    <a:pt x="2229992" y="2826512"/>
                  </a:lnTo>
                  <a:lnTo>
                    <a:pt x="2174366" y="2860294"/>
                  </a:lnTo>
                  <a:lnTo>
                    <a:pt x="2119249" y="2892425"/>
                  </a:lnTo>
                  <a:lnTo>
                    <a:pt x="2119503" y="2892298"/>
                  </a:lnTo>
                  <a:lnTo>
                    <a:pt x="2176258" y="2892298"/>
                  </a:lnTo>
                  <a:lnTo>
                    <a:pt x="2189099" y="2884805"/>
                  </a:lnTo>
                  <a:lnTo>
                    <a:pt x="2244852" y="2850896"/>
                  </a:lnTo>
                  <a:lnTo>
                    <a:pt x="2283293" y="2826512"/>
                  </a:lnTo>
                  <a:close/>
                </a:path>
                <a:path w="5107305" h="3470275">
                  <a:moveTo>
                    <a:pt x="2174494" y="2860167"/>
                  </a:moveTo>
                  <a:lnTo>
                    <a:pt x="2174276" y="2860294"/>
                  </a:lnTo>
                  <a:lnTo>
                    <a:pt x="2174494" y="2860167"/>
                  </a:lnTo>
                  <a:close/>
                </a:path>
                <a:path w="5107305" h="3470275">
                  <a:moveTo>
                    <a:pt x="2285746" y="2791079"/>
                  </a:moveTo>
                  <a:lnTo>
                    <a:pt x="2229739" y="2826639"/>
                  </a:lnTo>
                  <a:lnTo>
                    <a:pt x="2229992" y="2826512"/>
                  </a:lnTo>
                  <a:lnTo>
                    <a:pt x="2283293" y="2826512"/>
                  </a:lnTo>
                  <a:lnTo>
                    <a:pt x="2301113" y="2815209"/>
                  </a:lnTo>
                  <a:lnTo>
                    <a:pt x="2315717" y="2805557"/>
                  </a:lnTo>
                  <a:lnTo>
                    <a:pt x="2306336" y="2791333"/>
                  </a:lnTo>
                  <a:lnTo>
                    <a:pt x="2285491" y="2791333"/>
                  </a:lnTo>
                  <a:lnTo>
                    <a:pt x="2285746" y="2791079"/>
                  </a:lnTo>
                  <a:close/>
                </a:path>
                <a:path w="5107305" h="3470275">
                  <a:moveTo>
                    <a:pt x="2299970" y="2781681"/>
                  </a:moveTo>
                  <a:lnTo>
                    <a:pt x="2285491" y="2791333"/>
                  </a:lnTo>
                  <a:lnTo>
                    <a:pt x="2306336" y="2791333"/>
                  </a:lnTo>
                  <a:lnTo>
                    <a:pt x="2299970" y="2781681"/>
                  </a:lnTo>
                  <a:close/>
                </a:path>
                <a:path w="5107305" h="3470275">
                  <a:moveTo>
                    <a:pt x="2557145" y="2602230"/>
                  </a:moveTo>
                  <a:lnTo>
                    <a:pt x="2527554" y="2623947"/>
                  </a:lnTo>
                  <a:lnTo>
                    <a:pt x="2463927" y="2669667"/>
                  </a:lnTo>
                  <a:lnTo>
                    <a:pt x="2402204" y="2712974"/>
                  </a:lnTo>
                  <a:lnTo>
                    <a:pt x="2371090" y="2734183"/>
                  </a:lnTo>
                  <a:lnTo>
                    <a:pt x="2387219" y="2757805"/>
                  </a:lnTo>
                  <a:lnTo>
                    <a:pt x="2418588" y="2736342"/>
                  </a:lnTo>
                  <a:lnTo>
                    <a:pt x="2480564" y="2692908"/>
                  </a:lnTo>
                  <a:lnTo>
                    <a:pt x="2544318" y="2647061"/>
                  </a:lnTo>
                  <a:lnTo>
                    <a:pt x="2574035" y="2625217"/>
                  </a:lnTo>
                  <a:lnTo>
                    <a:pt x="2557145" y="2602230"/>
                  </a:lnTo>
                  <a:close/>
                </a:path>
                <a:path w="5107305" h="3470275">
                  <a:moveTo>
                    <a:pt x="2402332" y="2712847"/>
                  </a:moveTo>
                  <a:lnTo>
                    <a:pt x="2402146" y="2712974"/>
                  </a:lnTo>
                  <a:lnTo>
                    <a:pt x="2402332" y="2712847"/>
                  </a:lnTo>
                  <a:close/>
                </a:path>
                <a:path w="5107305" h="3470275">
                  <a:moveTo>
                    <a:pt x="2464054" y="2669540"/>
                  </a:moveTo>
                  <a:lnTo>
                    <a:pt x="2463873" y="2669667"/>
                  </a:lnTo>
                  <a:lnTo>
                    <a:pt x="2464054" y="2669540"/>
                  </a:lnTo>
                  <a:close/>
                </a:path>
                <a:path w="5107305" h="3470275">
                  <a:moveTo>
                    <a:pt x="2527680" y="2623820"/>
                  </a:moveTo>
                  <a:lnTo>
                    <a:pt x="2527504" y="2623947"/>
                  </a:lnTo>
                  <a:lnTo>
                    <a:pt x="2527680" y="2623820"/>
                  </a:lnTo>
                  <a:close/>
                </a:path>
                <a:path w="5107305" h="3470275">
                  <a:moveTo>
                    <a:pt x="2659760" y="2525776"/>
                  </a:moveTo>
                  <a:lnTo>
                    <a:pt x="2625852" y="2551176"/>
                  </a:lnTo>
                  <a:lnTo>
                    <a:pt x="2642997" y="2574036"/>
                  </a:lnTo>
                  <a:lnTo>
                    <a:pt x="2677032" y="2548636"/>
                  </a:lnTo>
                  <a:lnTo>
                    <a:pt x="2706790" y="2525903"/>
                  </a:lnTo>
                  <a:lnTo>
                    <a:pt x="2659760" y="2525903"/>
                  </a:lnTo>
                  <a:close/>
                </a:path>
                <a:path w="5107305" h="3470275">
                  <a:moveTo>
                    <a:pt x="2807080" y="2412492"/>
                  </a:moveTo>
                  <a:lnTo>
                    <a:pt x="2797429" y="2419985"/>
                  </a:lnTo>
                  <a:lnTo>
                    <a:pt x="2727959" y="2473833"/>
                  </a:lnTo>
                  <a:lnTo>
                    <a:pt x="2659760" y="2525903"/>
                  </a:lnTo>
                  <a:lnTo>
                    <a:pt x="2706790" y="2525903"/>
                  </a:lnTo>
                  <a:lnTo>
                    <a:pt x="2745358" y="2496439"/>
                  </a:lnTo>
                  <a:lnTo>
                    <a:pt x="2815081" y="2442464"/>
                  </a:lnTo>
                  <a:lnTo>
                    <a:pt x="2824733" y="2434844"/>
                  </a:lnTo>
                  <a:lnTo>
                    <a:pt x="2807080" y="2412492"/>
                  </a:lnTo>
                  <a:close/>
                </a:path>
                <a:path w="5107305" h="3470275">
                  <a:moveTo>
                    <a:pt x="3052191" y="2216023"/>
                  </a:moveTo>
                  <a:lnTo>
                    <a:pt x="2939288" y="2307717"/>
                  </a:lnTo>
                  <a:lnTo>
                    <a:pt x="2874391" y="2359406"/>
                  </a:lnTo>
                  <a:lnTo>
                    <a:pt x="2892171" y="2381758"/>
                  </a:lnTo>
                  <a:lnTo>
                    <a:pt x="2957322" y="2329942"/>
                  </a:lnTo>
                  <a:lnTo>
                    <a:pt x="3070225" y="2238248"/>
                  </a:lnTo>
                  <a:lnTo>
                    <a:pt x="3052191" y="2216023"/>
                  </a:lnTo>
                  <a:close/>
                </a:path>
                <a:path w="5107305" h="3470275">
                  <a:moveTo>
                    <a:pt x="2939415" y="2307590"/>
                  </a:moveTo>
                  <a:lnTo>
                    <a:pt x="2939255" y="2307717"/>
                  </a:lnTo>
                  <a:lnTo>
                    <a:pt x="2939415" y="2307590"/>
                  </a:lnTo>
                  <a:close/>
                </a:path>
                <a:path w="5107305" h="3470275">
                  <a:moveTo>
                    <a:pt x="3293618" y="2015109"/>
                  </a:moveTo>
                  <a:lnTo>
                    <a:pt x="3229736" y="2069211"/>
                  </a:lnTo>
                  <a:lnTo>
                    <a:pt x="3118357" y="2161667"/>
                  </a:lnTo>
                  <a:lnTo>
                    <a:pt x="3136646" y="2183638"/>
                  </a:lnTo>
                  <a:lnTo>
                    <a:pt x="3248152" y="2091055"/>
                  </a:lnTo>
                  <a:lnTo>
                    <a:pt x="3312032" y="2036953"/>
                  </a:lnTo>
                  <a:lnTo>
                    <a:pt x="3293618" y="2015109"/>
                  </a:lnTo>
                  <a:close/>
                </a:path>
                <a:path w="5107305" h="3470275">
                  <a:moveTo>
                    <a:pt x="3531997" y="1810766"/>
                  </a:moveTo>
                  <a:lnTo>
                    <a:pt x="3519678" y="1821561"/>
                  </a:lnTo>
                  <a:lnTo>
                    <a:pt x="3375405" y="1945894"/>
                  </a:lnTo>
                  <a:lnTo>
                    <a:pt x="3359023" y="1959737"/>
                  </a:lnTo>
                  <a:lnTo>
                    <a:pt x="3377438" y="1981581"/>
                  </a:lnTo>
                  <a:lnTo>
                    <a:pt x="3394075" y="1967611"/>
                  </a:lnTo>
                  <a:lnTo>
                    <a:pt x="3538474" y="1843151"/>
                  </a:lnTo>
                  <a:lnTo>
                    <a:pt x="3550920" y="1832229"/>
                  </a:lnTo>
                  <a:lnTo>
                    <a:pt x="3531997" y="1810766"/>
                  </a:lnTo>
                  <a:close/>
                </a:path>
                <a:path w="5107305" h="3470275">
                  <a:moveTo>
                    <a:pt x="3375532" y="1945767"/>
                  </a:moveTo>
                  <a:lnTo>
                    <a:pt x="3375382" y="1945894"/>
                  </a:lnTo>
                  <a:lnTo>
                    <a:pt x="3375532" y="1945767"/>
                  </a:lnTo>
                  <a:close/>
                </a:path>
                <a:path w="5107305" h="3470275">
                  <a:moveTo>
                    <a:pt x="3767454" y="1602613"/>
                  </a:moveTo>
                  <a:lnTo>
                    <a:pt x="3660775" y="1697736"/>
                  </a:lnTo>
                  <a:lnTo>
                    <a:pt x="3596513" y="1754124"/>
                  </a:lnTo>
                  <a:lnTo>
                    <a:pt x="3615308" y="1775714"/>
                  </a:lnTo>
                  <a:lnTo>
                    <a:pt x="3679825" y="1719072"/>
                  </a:lnTo>
                  <a:lnTo>
                    <a:pt x="3786504" y="1623949"/>
                  </a:lnTo>
                  <a:lnTo>
                    <a:pt x="3767454" y="1602613"/>
                  </a:lnTo>
                  <a:close/>
                </a:path>
                <a:path w="5107305" h="3470275">
                  <a:moveTo>
                    <a:pt x="3863975" y="1515745"/>
                  </a:moveTo>
                  <a:lnTo>
                    <a:pt x="3831208" y="1545463"/>
                  </a:lnTo>
                  <a:lnTo>
                    <a:pt x="3850385" y="1566672"/>
                  </a:lnTo>
                  <a:lnTo>
                    <a:pt x="3906274" y="1515872"/>
                  </a:lnTo>
                  <a:lnTo>
                    <a:pt x="3863975" y="1515872"/>
                  </a:lnTo>
                  <a:close/>
                </a:path>
                <a:path w="5107305" h="3470275">
                  <a:moveTo>
                    <a:pt x="3928618" y="1456817"/>
                  </a:moveTo>
                  <a:lnTo>
                    <a:pt x="3863975" y="1515872"/>
                  </a:lnTo>
                  <a:lnTo>
                    <a:pt x="3906274" y="1515872"/>
                  </a:lnTo>
                  <a:lnTo>
                    <a:pt x="3970719" y="1456944"/>
                  </a:lnTo>
                  <a:lnTo>
                    <a:pt x="3928618" y="1456944"/>
                  </a:lnTo>
                  <a:close/>
                </a:path>
                <a:path w="5107305" h="3470275">
                  <a:moveTo>
                    <a:pt x="3999738" y="1391285"/>
                  </a:moveTo>
                  <a:lnTo>
                    <a:pt x="3991355" y="1399159"/>
                  </a:lnTo>
                  <a:lnTo>
                    <a:pt x="3928618" y="1456944"/>
                  </a:lnTo>
                  <a:lnTo>
                    <a:pt x="3970719" y="1456944"/>
                  </a:lnTo>
                  <a:lnTo>
                    <a:pt x="4010786" y="1420114"/>
                  </a:lnTo>
                  <a:lnTo>
                    <a:pt x="4019169" y="1412240"/>
                  </a:lnTo>
                  <a:lnTo>
                    <a:pt x="3999738" y="1391285"/>
                  </a:lnTo>
                  <a:close/>
                </a:path>
                <a:path w="5107305" h="3470275">
                  <a:moveTo>
                    <a:pt x="4167378" y="1234313"/>
                  </a:moveTo>
                  <a:lnTo>
                    <a:pt x="4110990" y="1287780"/>
                  </a:lnTo>
                  <a:lnTo>
                    <a:pt x="4062603" y="1333119"/>
                  </a:lnTo>
                  <a:lnTo>
                    <a:pt x="4082160" y="1353947"/>
                  </a:lnTo>
                  <a:lnTo>
                    <a:pt x="4130675" y="1308608"/>
                  </a:lnTo>
                  <a:lnTo>
                    <a:pt x="4208599" y="1234440"/>
                  </a:lnTo>
                  <a:lnTo>
                    <a:pt x="4167378" y="1234440"/>
                  </a:lnTo>
                  <a:close/>
                </a:path>
                <a:path w="5107305" h="3470275">
                  <a:moveTo>
                    <a:pt x="4228338" y="1176020"/>
                  </a:moveTo>
                  <a:lnTo>
                    <a:pt x="4167378" y="1234440"/>
                  </a:lnTo>
                  <a:lnTo>
                    <a:pt x="4208599" y="1234440"/>
                  </a:lnTo>
                  <a:lnTo>
                    <a:pt x="4248150" y="1196594"/>
                  </a:lnTo>
                  <a:lnTo>
                    <a:pt x="4228338" y="1176020"/>
                  </a:lnTo>
                  <a:close/>
                </a:path>
                <a:path w="5107305" h="3470275">
                  <a:moveTo>
                    <a:pt x="4365879" y="1041146"/>
                  </a:moveTo>
                  <a:lnTo>
                    <a:pt x="4320540" y="1086231"/>
                  </a:lnTo>
                  <a:lnTo>
                    <a:pt x="4289806" y="1116330"/>
                  </a:lnTo>
                  <a:lnTo>
                    <a:pt x="4309745" y="1136777"/>
                  </a:lnTo>
                  <a:lnTo>
                    <a:pt x="4340733" y="1106551"/>
                  </a:lnTo>
                  <a:lnTo>
                    <a:pt x="4386072" y="1061339"/>
                  </a:lnTo>
                  <a:lnTo>
                    <a:pt x="4405844" y="1041273"/>
                  </a:lnTo>
                  <a:lnTo>
                    <a:pt x="4365879" y="1041273"/>
                  </a:lnTo>
                  <a:close/>
                </a:path>
                <a:path w="5107305" h="3470275">
                  <a:moveTo>
                    <a:pt x="4451677" y="955675"/>
                  </a:moveTo>
                  <a:lnTo>
                    <a:pt x="4449191" y="955675"/>
                  </a:lnTo>
                  <a:lnTo>
                    <a:pt x="4408424" y="997966"/>
                  </a:lnTo>
                  <a:lnTo>
                    <a:pt x="4365879" y="1041273"/>
                  </a:lnTo>
                  <a:lnTo>
                    <a:pt x="4405844" y="1041273"/>
                  </a:lnTo>
                  <a:lnTo>
                    <a:pt x="4428871" y="1017905"/>
                  </a:lnTo>
                  <a:lnTo>
                    <a:pt x="4469765" y="975487"/>
                  </a:lnTo>
                  <a:lnTo>
                    <a:pt x="4471161" y="974090"/>
                  </a:lnTo>
                  <a:lnTo>
                    <a:pt x="4451677" y="955675"/>
                  </a:lnTo>
                  <a:close/>
                </a:path>
                <a:path w="5107305" h="3470275">
                  <a:moveTo>
                    <a:pt x="4450333" y="954405"/>
                  </a:moveTo>
                  <a:lnTo>
                    <a:pt x="4449064" y="955802"/>
                  </a:lnTo>
                  <a:lnTo>
                    <a:pt x="4449191" y="955675"/>
                  </a:lnTo>
                  <a:lnTo>
                    <a:pt x="4451677" y="955675"/>
                  </a:lnTo>
                  <a:lnTo>
                    <a:pt x="4450333" y="954405"/>
                  </a:lnTo>
                  <a:close/>
                </a:path>
                <a:path w="5107305" h="3470275">
                  <a:moveTo>
                    <a:pt x="4563299" y="874268"/>
                  </a:moveTo>
                  <a:lnTo>
                    <a:pt x="4524883" y="874268"/>
                  </a:lnTo>
                  <a:lnTo>
                    <a:pt x="4508754" y="891921"/>
                  </a:lnTo>
                  <a:lnTo>
                    <a:pt x="4529708" y="911225"/>
                  </a:lnTo>
                  <a:lnTo>
                    <a:pt x="4546092" y="893572"/>
                  </a:lnTo>
                  <a:lnTo>
                    <a:pt x="4563299" y="874268"/>
                  </a:lnTo>
                  <a:close/>
                </a:path>
                <a:path w="5107305" h="3470275">
                  <a:moveTo>
                    <a:pt x="4598028" y="834898"/>
                  </a:moveTo>
                  <a:lnTo>
                    <a:pt x="4560189" y="834898"/>
                  </a:lnTo>
                  <a:lnTo>
                    <a:pt x="4524756" y="874395"/>
                  </a:lnTo>
                  <a:lnTo>
                    <a:pt x="4563299" y="874268"/>
                  </a:lnTo>
                  <a:lnTo>
                    <a:pt x="4581525" y="853821"/>
                  </a:lnTo>
                  <a:lnTo>
                    <a:pt x="4598028" y="834898"/>
                  </a:lnTo>
                  <a:close/>
                </a:path>
                <a:path w="5107305" h="3470275">
                  <a:moveTo>
                    <a:pt x="4631103" y="796417"/>
                  </a:moveTo>
                  <a:lnTo>
                    <a:pt x="4593590" y="796417"/>
                  </a:lnTo>
                  <a:lnTo>
                    <a:pt x="4560061" y="835025"/>
                  </a:lnTo>
                  <a:lnTo>
                    <a:pt x="4560189" y="834898"/>
                  </a:lnTo>
                  <a:lnTo>
                    <a:pt x="4598028" y="834898"/>
                  </a:lnTo>
                  <a:lnTo>
                    <a:pt x="4615307" y="815086"/>
                  </a:lnTo>
                  <a:lnTo>
                    <a:pt x="4631103" y="796417"/>
                  </a:lnTo>
                  <a:close/>
                </a:path>
                <a:path w="5107305" h="3470275">
                  <a:moveTo>
                    <a:pt x="4662480" y="758825"/>
                  </a:moveTo>
                  <a:lnTo>
                    <a:pt x="4625467" y="758825"/>
                  </a:lnTo>
                  <a:lnTo>
                    <a:pt x="4593463" y="796544"/>
                  </a:lnTo>
                  <a:lnTo>
                    <a:pt x="4631103" y="796417"/>
                  </a:lnTo>
                  <a:lnTo>
                    <a:pt x="4647438" y="777113"/>
                  </a:lnTo>
                  <a:lnTo>
                    <a:pt x="4662480" y="758825"/>
                  </a:lnTo>
                  <a:close/>
                </a:path>
                <a:path w="5107305" h="3470275">
                  <a:moveTo>
                    <a:pt x="4660277" y="721868"/>
                  </a:moveTo>
                  <a:lnTo>
                    <a:pt x="4655820" y="721868"/>
                  </a:lnTo>
                  <a:lnTo>
                    <a:pt x="4625340" y="758952"/>
                  </a:lnTo>
                  <a:lnTo>
                    <a:pt x="4625467" y="758825"/>
                  </a:lnTo>
                  <a:lnTo>
                    <a:pt x="4662480" y="758825"/>
                  </a:lnTo>
                  <a:lnTo>
                    <a:pt x="4678045" y="739902"/>
                  </a:lnTo>
                  <a:lnTo>
                    <a:pt x="4679823" y="737616"/>
                  </a:lnTo>
                  <a:lnTo>
                    <a:pt x="4660277" y="721868"/>
                  </a:lnTo>
                  <a:close/>
                </a:path>
                <a:path w="5107305" h="3470275">
                  <a:moveTo>
                    <a:pt x="4657598" y="719709"/>
                  </a:moveTo>
                  <a:lnTo>
                    <a:pt x="4655693" y="721995"/>
                  </a:lnTo>
                  <a:lnTo>
                    <a:pt x="4660277" y="721868"/>
                  </a:lnTo>
                  <a:lnTo>
                    <a:pt x="4657598" y="719709"/>
                  </a:lnTo>
                  <a:close/>
                </a:path>
                <a:path w="5107305" h="3470275">
                  <a:moveTo>
                    <a:pt x="4747720" y="650494"/>
                  </a:moveTo>
                  <a:lnTo>
                    <a:pt x="4711954" y="650494"/>
                  </a:lnTo>
                  <a:lnTo>
                    <a:pt x="4710430" y="652526"/>
                  </a:lnTo>
                  <a:lnTo>
                    <a:pt x="4733035" y="670052"/>
                  </a:lnTo>
                  <a:lnTo>
                    <a:pt x="4734686" y="667893"/>
                  </a:lnTo>
                  <a:lnTo>
                    <a:pt x="4747720" y="650494"/>
                  </a:lnTo>
                  <a:close/>
                </a:path>
                <a:path w="5107305" h="3470275">
                  <a:moveTo>
                    <a:pt x="4797590" y="581914"/>
                  </a:moveTo>
                  <a:lnTo>
                    <a:pt x="4762754" y="581914"/>
                  </a:lnTo>
                  <a:lnTo>
                    <a:pt x="4737861" y="616077"/>
                  </a:lnTo>
                  <a:lnTo>
                    <a:pt x="4711827" y="650621"/>
                  </a:lnTo>
                  <a:lnTo>
                    <a:pt x="4747720" y="650494"/>
                  </a:lnTo>
                  <a:lnTo>
                    <a:pt x="4760849" y="632968"/>
                  </a:lnTo>
                  <a:lnTo>
                    <a:pt x="4785868" y="598678"/>
                  </a:lnTo>
                  <a:lnTo>
                    <a:pt x="4797590" y="581914"/>
                  </a:lnTo>
                  <a:close/>
                </a:path>
                <a:path w="5107305" h="3470275">
                  <a:moveTo>
                    <a:pt x="4737989" y="615823"/>
                  </a:moveTo>
                  <a:lnTo>
                    <a:pt x="4737798" y="616077"/>
                  </a:lnTo>
                  <a:lnTo>
                    <a:pt x="4737989" y="615823"/>
                  </a:lnTo>
                  <a:close/>
                </a:path>
                <a:path w="5107305" h="3470275">
                  <a:moveTo>
                    <a:pt x="4820556" y="548640"/>
                  </a:moveTo>
                  <a:lnTo>
                    <a:pt x="4786122" y="548640"/>
                  </a:lnTo>
                  <a:lnTo>
                    <a:pt x="4762500" y="582168"/>
                  </a:lnTo>
                  <a:lnTo>
                    <a:pt x="4762754" y="581914"/>
                  </a:lnTo>
                  <a:lnTo>
                    <a:pt x="4797590" y="581914"/>
                  </a:lnTo>
                  <a:lnTo>
                    <a:pt x="4809490" y="564896"/>
                  </a:lnTo>
                  <a:lnTo>
                    <a:pt x="4820556" y="548640"/>
                  </a:lnTo>
                  <a:close/>
                </a:path>
                <a:path w="5107305" h="3470275">
                  <a:moveTo>
                    <a:pt x="4863362" y="483870"/>
                  </a:moveTo>
                  <a:lnTo>
                    <a:pt x="4829429" y="483870"/>
                  </a:lnTo>
                  <a:lnTo>
                    <a:pt x="4808220" y="516128"/>
                  </a:lnTo>
                  <a:lnTo>
                    <a:pt x="4785995" y="548767"/>
                  </a:lnTo>
                  <a:lnTo>
                    <a:pt x="4820556" y="548640"/>
                  </a:lnTo>
                  <a:lnTo>
                    <a:pt x="4831969" y="531876"/>
                  </a:lnTo>
                  <a:lnTo>
                    <a:pt x="4853432" y="499491"/>
                  </a:lnTo>
                  <a:lnTo>
                    <a:pt x="4863362" y="483870"/>
                  </a:lnTo>
                  <a:close/>
                </a:path>
                <a:path w="5107305" h="3470275">
                  <a:moveTo>
                    <a:pt x="4808347" y="515874"/>
                  </a:moveTo>
                  <a:lnTo>
                    <a:pt x="4808174" y="516128"/>
                  </a:lnTo>
                  <a:lnTo>
                    <a:pt x="4808347" y="515874"/>
                  </a:lnTo>
                  <a:close/>
                </a:path>
                <a:path w="5107305" h="3470275">
                  <a:moveTo>
                    <a:pt x="4840605" y="466344"/>
                  </a:moveTo>
                  <a:lnTo>
                    <a:pt x="4829302" y="483997"/>
                  </a:lnTo>
                  <a:lnTo>
                    <a:pt x="4863362" y="483870"/>
                  </a:lnTo>
                  <a:lnTo>
                    <a:pt x="4864734" y="481711"/>
                  </a:lnTo>
                  <a:lnTo>
                    <a:pt x="4840605" y="466344"/>
                  </a:lnTo>
                  <a:close/>
                </a:path>
                <a:path w="5107305" h="3470275">
                  <a:moveTo>
                    <a:pt x="4952706" y="330835"/>
                  </a:moveTo>
                  <a:lnTo>
                    <a:pt x="4920360" y="330835"/>
                  </a:lnTo>
                  <a:lnTo>
                    <a:pt x="4903851" y="360807"/>
                  </a:lnTo>
                  <a:lnTo>
                    <a:pt x="4886579" y="390779"/>
                  </a:lnTo>
                  <a:lnTo>
                    <a:pt x="4884928" y="393573"/>
                  </a:lnTo>
                  <a:lnTo>
                    <a:pt x="4909566" y="408051"/>
                  </a:lnTo>
                  <a:lnTo>
                    <a:pt x="4911217" y="405130"/>
                  </a:lnTo>
                  <a:lnTo>
                    <a:pt x="4928870" y="374650"/>
                  </a:lnTo>
                  <a:lnTo>
                    <a:pt x="4945380" y="344551"/>
                  </a:lnTo>
                  <a:lnTo>
                    <a:pt x="4952706" y="330835"/>
                  </a:lnTo>
                  <a:close/>
                </a:path>
                <a:path w="5107305" h="3470275">
                  <a:moveTo>
                    <a:pt x="4886579" y="390652"/>
                  </a:moveTo>
                  <a:close/>
                </a:path>
                <a:path w="5107305" h="3470275">
                  <a:moveTo>
                    <a:pt x="4903978" y="360553"/>
                  </a:moveTo>
                  <a:lnTo>
                    <a:pt x="4903831" y="360807"/>
                  </a:lnTo>
                  <a:lnTo>
                    <a:pt x="4903978" y="360553"/>
                  </a:lnTo>
                  <a:close/>
                </a:path>
                <a:path w="5107305" h="3470275">
                  <a:moveTo>
                    <a:pt x="4968212" y="301498"/>
                  </a:moveTo>
                  <a:lnTo>
                    <a:pt x="4936108" y="301498"/>
                  </a:lnTo>
                  <a:lnTo>
                    <a:pt x="4920233" y="330962"/>
                  </a:lnTo>
                  <a:lnTo>
                    <a:pt x="4952706" y="330835"/>
                  </a:lnTo>
                  <a:lnTo>
                    <a:pt x="4961255" y="314833"/>
                  </a:lnTo>
                  <a:lnTo>
                    <a:pt x="4968212" y="301498"/>
                  </a:lnTo>
                  <a:close/>
                </a:path>
                <a:path w="5107305" h="3470275">
                  <a:moveTo>
                    <a:pt x="4983092" y="272542"/>
                  </a:moveTo>
                  <a:lnTo>
                    <a:pt x="4951095" y="272542"/>
                  </a:lnTo>
                  <a:lnTo>
                    <a:pt x="4935982" y="301625"/>
                  </a:lnTo>
                  <a:lnTo>
                    <a:pt x="4968212" y="301498"/>
                  </a:lnTo>
                  <a:lnTo>
                    <a:pt x="4976495" y="285623"/>
                  </a:lnTo>
                  <a:lnTo>
                    <a:pt x="4983092" y="272542"/>
                  </a:lnTo>
                  <a:close/>
                </a:path>
                <a:path w="5107305" h="3470275">
                  <a:moveTo>
                    <a:pt x="4965446" y="243840"/>
                  </a:moveTo>
                  <a:lnTo>
                    <a:pt x="4950968" y="272669"/>
                  </a:lnTo>
                  <a:lnTo>
                    <a:pt x="4983092" y="272542"/>
                  </a:lnTo>
                  <a:lnTo>
                    <a:pt x="4991100" y="256667"/>
                  </a:lnTo>
                  <a:lnTo>
                    <a:pt x="4997192" y="244094"/>
                  </a:lnTo>
                  <a:lnTo>
                    <a:pt x="4965446" y="244094"/>
                  </a:lnTo>
                  <a:lnTo>
                    <a:pt x="4965446" y="243840"/>
                  </a:lnTo>
                  <a:close/>
                </a:path>
                <a:path w="5107305" h="3470275">
                  <a:moveTo>
                    <a:pt x="4990210" y="192278"/>
                  </a:moveTo>
                  <a:lnTo>
                    <a:pt x="4979289" y="215646"/>
                  </a:lnTo>
                  <a:lnTo>
                    <a:pt x="4965446" y="244094"/>
                  </a:lnTo>
                  <a:lnTo>
                    <a:pt x="4997192" y="244094"/>
                  </a:lnTo>
                  <a:lnTo>
                    <a:pt x="5005070" y="227838"/>
                  </a:lnTo>
                  <a:lnTo>
                    <a:pt x="5016119" y="204343"/>
                  </a:lnTo>
                  <a:lnTo>
                    <a:pt x="4990210" y="192278"/>
                  </a:lnTo>
                  <a:close/>
                </a:path>
                <a:path w="5107305" h="3470275">
                  <a:moveTo>
                    <a:pt x="4979289" y="215519"/>
                  </a:moveTo>
                  <a:close/>
                </a:path>
                <a:path w="5107305" h="3470275">
                  <a:moveTo>
                    <a:pt x="5093250" y="20447"/>
                  </a:moveTo>
                  <a:lnTo>
                    <a:pt x="5066410" y="20447"/>
                  </a:lnTo>
                  <a:lnTo>
                    <a:pt x="5092700" y="31623"/>
                  </a:lnTo>
                  <a:lnTo>
                    <a:pt x="5080508" y="60452"/>
                  </a:lnTo>
                  <a:lnTo>
                    <a:pt x="5071994" y="80001"/>
                  </a:lnTo>
                  <a:lnTo>
                    <a:pt x="5077841" y="126238"/>
                  </a:lnTo>
                  <a:lnTo>
                    <a:pt x="5078730" y="134112"/>
                  </a:lnTo>
                  <a:lnTo>
                    <a:pt x="5085969" y="139700"/>
                  </a:lnTo>
                  <a:lnTo>
                    <a:pt x="5101590" y="137668"/>
                  </a:lnTo>
                  <a:lnTo>
                    <a:pt x="5107178" y="130556"/>
                  </a:lnTo>
                  <a:lnTo>
                    <a:pt x="5106161" y="122682"/>
                  </a:lnTo>
                  <a:lnTo>
                    <a:pt x="5093250" y="20447"/>
                  </a:lnTo>
                  <a:close/>
                </a:path>
                <a:path w="5107305" h="3470275">
                  <a:moveTo>
                    <a:pt x="5068467" y="52108"/>
                  </a:moveTo>
                  <a:lnTo>
                    <a:pt x="5045458" y="69246"/>
                  </a:lnTo>
                  <a:lnTo>
                    <a:pt x="5030343" y="104140"/>
                  </a:lnTo>
                  <a:lnTo>
                    <a:pt x="5025644" y="114427"/>
                  </a:lnTo>
                  <a:lnTo>
                    <a:pt x="5051806" y="126111"/>
                  </a:lnTo>
                  <a:lnTo>
                    <a:pt x="5056505" y="115570"/>
                  </a:lnTo>
                  <a:lnTo>
                    <a:pt x="5071994" y="80001"/>
                  </a:lnTo>
                  <a:lnTo>
                    <a:pt x="5068467" y="52108"/>
                  </a:lnTo>
                  <a:close/>
                </a:path>
                <a:path w="5107305" h="3470275">
                  <a:moveTo>
                    <a:pt x="5030343" y="104013"/>
                  </a:moveTo>
                  <a:close/>
                </a:path>
                <a:path w="5107305" h="3470275">
                  <a:moveTo>
                    <a:pt x="5090668" y="0"/>
                  </a:moveTo>
                  <a:lnTo>
                    <a:pt x="4985131" y="78486"/>
                  </a:lnTo>
                  <a:lnTo>
                    <a:pt x="4983733" y="87503"/>
                  </a:lnTo>
                  <a:lnTo>
                    <a:pt x="4988559" y="93853"/>
                  </a:lnTo>
                  <a:lnTo>
                    <a:pt x="4993258" y="100203"/>
                  </a:lnTo>
                  <a:lnTo>
                    <a:pt x="5002149" y="101473"/>
                  </a:lnTo>
                  <a:lnTo>
                    <a:pt x="5045458" y="69246"/>
                  </a:lnTo>
                  <a:lnTo>
                    <a:pt x="5054163" y="49149"/>
                  </a:lnTo>
                  <a:lnTo>
                    <a:pt x="5066410" y="20447"/>
                  </a:lnTo>
                  <a:lnTo>
                    <a:pt x="5093250" y="20447"/>
                  </a:lnTo>
                  <a:lnTo>
                    <a:pt x="5090668" y="0"/>
                  </a:lnTo>
                  <a:close/>
                </a:path>
                <a:path w="5107305" h="3470275">
                  <a:moveTo>
                    <a:pt x="5083737" y="27813"/>
                  </a:moveTo>
                  <a:lnTo>
                    <a:pt x="5065395" y="27813"/>
                  </a:lnTo>
                  <a:lnTo>
                    <a:pt x="5088128" y="37465"/>
                  </a:lnTo>
                  <a:lnTo>
                    <a:pt x="5068467" y="52108"/>
                  </a:lnTo>
                  <a:lnTo>
                    <a:pt x="5071994" y="80001"/>
                  </a:lnTo>
                  <a:lnTo>
                    <a:pt x="5080508" y="60452"/>
                  </a:lnTo>
                  <a:lnTo>
                    <a:pt x="5092700" y="31623"/>
                  </a:lnTo>
                  <a:lnTo>
                    <a:pt x="5083737" y="27813"/>
                  </a:lnTo>
                  <a:close/>
                </a:path>
                <a:path w="5107305" h="3470275">
                  <a:moveTo>
                    <a:pt x="5066410" y="20447"/>
                  </a:moveTo>
                  <a:lnTo>
                    <a:pt x="5054219" y="49149"/>
                  </a:lnTo>
                  <a:lnTo>
                    <a:pt x="5045458" y="69246"/>
                  </a:lnTo>
                  <a:lnTo>
                    <a:pt x="5068467" y="52108"/>
                  </a:lnTo>
                  <a:lnTo>
                    <a:pt x="5065395" y="27813"/>
                  </a:lnTo>
                  <a:lnTo>
                    <a:pt x="5083737" y="27813"/>
                  </a:lnTo>
                  <a:lnTo>
                    <a:pt x="5066410" y="20447"/>
                  </a:lnTo>
                  <a:close/>
                </a:path>
                <a:path w="5107305" h="3470275">
                  <a:moveTo>
                    <a:pt x="5065395" y="27813"/>
                  </a:moveTo>
                  <a:lnTo>
                    <a:pt x="5068467" y="52108"/>
                  </a:lnTo>
                  <a:lnTo>
                    <a:pt x="5088128" y="37465"/>
                  </a:lnTo>
                  <a:lnTo>
                    <a:pt x="5065395" y="27813"/>
                  </a:lnTo>
                  <a:close/>
                </a:path>
                <a:path w="5107305" h="3470275">
                  <a:moveTo>
                    <a:pt x="5054219" y="49022"/>
                  </a:moveTo>
                  <a:close/>
                </a:path>
                <a:path w="5107305" h="3470275">
                  <a:moveTo>
                    <a:pt x="5054272" y="49022"/>
                  </a:moveTo>
                  <a:close/>
                </a:path>
              </a:pathLst>
            </a:custGeom>
            <a:solidFill>
              <a:srgbClr val="0075B1"/>
            </a:solidFill>
          </p:spPr>
          <p:txBody>
            <a:bodyPr wrap="square" lIns="0" tIns="0" rIns="0" bIns="0" rtlCol="0"/>
            <a:lstStyle/>
            <a:p>
              <a:endParaRPr sz="2700"/>
            </a:p>
          </p:txBody>
        </p:sp>
        <p:sp>
          <p:nvSpPr>
            <p:cNvPr id="6" name="object 6"/>
            <p:cNvSpPr/>
            <p:nvPr/>
          </p:nvSpPr>
          <p:spPr>
            <a:xfrm>
              <a:off x="3777996" y="6051804"/>
              <a:ext cx="1435100" cy="372110"/>
            </a:xfrm>
            <a:custGeom>
              <a:avLst/>
              <a:gdLst/>
              <a:ahLst/>
              <a:cxnLst/>
              <a:rect l="l" t="t" r="r" b="b"/>
              <a:pathLst>
                <a:path w="1435100" h="372110">
                  <a:moveTo>
                    <a:pt x="0" y="0"/>
                  </a:moveTo>
                  <a:lnTo>
                    <a:pt x="1248917" y="0"/>
                  </a:lnTo>
                  <a:lnTo>
                    <a:pt x="1434845" y="185928"/>
                  </a:lnTo>
                  <a:lnTo>
                    <a:pt x="1248917" y="371856"/>
                  </a:lnTo>
                  <a:lnTo>
                    <a:pt x="0" y="371856"/>
                  </a:lnTo>
                  <a:lnTo>
                    <a:pt x="185927" y="185928"/>
                  </a:lnTo>
                  <a:lnTo>
                    <a:pt x="0" y="0"/>
                  </a:lnTo>
                  <a:close/>
                </a:path>
              </a:pathLst>
            </a:custGeom>
            <a:ln w="28575">
              <a:solidFill>
                <a:srgbClr val="0075B1"/>
              </a:solidFill>
            </a:ln>
          </p:spPr>
          <p:txBody>
            <a:bodyPr wrap="square" lIns="0" tIns="0" rIns="0" bIns="0" rtlCol="0"/>
            <a:lstStyle/>
            <a:p>
              <a:endParaRPr sz="2700"/>
            </a:p>
          </p:txBody>
        </p:sp>
      </p:grpSp>
      <p:sp>
        <p:nvSpPr>
          <p:cNvPr id="7" name="object 7"/>
          <p:cNvSpPr txBox="1"/>
          <p:nvPr/>
        </p:nvSpPr>
        <p:spPr>
          <a:xfrm>
            <a:off x="1720595" y="3312033"/>
            <a:ext cx="3414713" cy="665567"/>
          </a:xfrm>
          <a:prstGeom prst="rect">
            <a:avLst/>
          </a:prstGeom>
        </p:spPr>
        <p:txBody>
          <a:bodyPr vert="horz" wrap="square" lIns="0" tIns="19050" rIns="0" bIns="0" rtlCol="0">
            <a:spAutoFit/>
          </a:bodyPr>
          <a:lstStyle/>
          <a:p>
            <a:pPr marL="19050">
              <a:spcBef>
                <a:spcPts val="150"/>
              </a:spcBef>
            </a:pPr>
            <a:r>
              <a:rPr sz="4200" b="1" spc="-8" dirty="0">
                <a:solidFill>
                  <a:srgbClr val="0075B1"/>
                </a:solidFill>
                <a:latin typeface="Carlito"/>
                <a:cs typeface="Carlito"/>
              </a:rPr>
              <a:t>Cost Of</a:t>
            </a:r>
            <a:r>
              <a:rPr sz="4200" b="1" spc="-120" dirty="0">
                <a:solidFill>
                  <a:srgbClr val="0075B1"/>
                </a:solidFill>
                <a:latin typeface="Carlito"/>
                <a:cs typeface="Carlito"/>
              </a:rPr>
              <a:t> </a:t>
            </a:r>
            <a:r>
              <a:rPr sz="4200" b="1" spc="-8" dirty="0">
                <a:solidFill>
                  <a:srgbClr val="0075B1"/>
                </a:solidFill>
                <a:latin typeface="Carlito"/>
                <a:cs typeface="Carlito"/>
              </a:rPr>
              <a:t>Change</a:t>
            </a:r>
            <a:endParaRPr sz="4200">
              <a:latin typeface="Carlito"/>
              <a:cs typeface="Carlito"/>
            </a:endParaRPr>
          </a:p>
        </p:txBody>
      </p:sp>
      <p:sp>
        <p:nvSpPr>
          <p:cNvPr id="8" name="object 8"/>
          <p:cNvSpPr txBox="1"/>
          <p:nvPr/>
        </p:nvSpPr>
        <p:spPr>
          <a:xfrm>
            <a:off x="1455421" y="4588764"/>
            <a:ext cx="3948113" cy="1314399"/>
          </a:xfrm>
          <a:prstGeom prst="rect">
            <a:avLst/>
          </a:prstGeom>
        </p:spPr>
        <p:txBody>
          <a:bodyPr vert="horz" wrap="square" lIns="0" tIns="34290" rIns="0" bIns="0" rtlCol="0">
            <a:spAutoFit/>
          </a:bodyPr>
          <a:lstStyle/>
          <a:p>
            <a:pPr marL="18098" marR="7620" indent="103823" algn="ctr">
              <a:lnSpc>
                <a:spcPct val="103800"/>
              </a:lnSpc>
              <a:spcBef>
                <a:spcPts val="270"/>
              </a:spcBef>
            </a:pPr>
            <a:r>
              <a:rPr sz="2700" i="1" spc="-8" dirty="0">
                <a:solidFill>
                  <a:srgbClr val="0075B1"/>
                </a:solidFill>
                <a:latin typeface="Carlito"/>
                <a:cs typeface="Carlito"/>
              </a:rPr>
              <a:t>(extra time, budget, and  wasted </a:t>
            </a:r>
            <a:r>
              <a:rPr sz="2700" i="1" dirty="0">
                <a:solidFill>
                  <a:srgbClr val="0075B1"/>
                </a:solidFill>
                <a:latin typeface="Carlito"/>
                <a:cs typeface="Carlito"/>
              </a:rPr>
              <a:t>resources </a:t>
            </a:r>
            <a:r>
              <a:rPr sz="2700" i="1" spc="-8" dirty="0">
                <a:solidFill>
                  <a:srgbClr val="0075B1"/>
                </a:solidFill>
                <a:latin typeface="Carlito"/>
                <a:cs typeface="Carlito"/>
              </a:rPr>
              <a:t>due </a:t>
            </a:r>
            <a:r>
              <a:rPr sz="2700" i="1" dirty="0">
                <a:solidFill>
                  <a:srgbClr val="0075B1"/>
                </a:solidFill>
                <a:latin typeface="Carlito"/>
                <a:cs typeface="Carlito"/>
              </a:rPr>
              <a:t>to</a:t>
            </a:r>
            <a:r>
              <a:rPr sz="2700" i="1" spc="-90" dirty="0">
                <a:solidFill>
                  <a:srgbClr val="0075B1"/>
                </a:solidFill>
                <a:latin typeface="Carlito"/>
                <a:cs typeface="Carlito"/>
              </a:rPr>
              <a:t> </a:t>
            </a:r>
            <a:r>
              <a:rPr sz="2700" i="1" dirty="0">
                <a:solidFill>
                  <a:srgbClr val="0075B1"/>
                </a:solidFill>
                <a:latin typeface="Carlito"/>
                <a:cs typeface="Carlito"/>
              </a:rPr>
              <a:t>the  </a:t>
            </a:r>
            <a:r>
              <a:rPr sz="2700" i="1" spc="-8" dirty="0">
                <a:solidFill>
                  <a:srgbClr val="0075B1"/>
                </a:solidFill>
                <a:latin typeface="Carlito"/>
                <a:cs typeface="Carlito"/>
              </a:rPr>
              <a:t>change)</a:t>
            </a:r>
            <a:endParaRPr sz="2700">
              <a:latin typeface="Carlito"/>
              <a:cs typeface="Carlito"/>
            </a:endParaRPr>
          </a:p>
        </p:txBody>
      </p:sp>
      <p:sp>
        <p:nvSpPr>
          <p:cNvPr id="9" name="object 9"/>
          <p:cNvSpPr txBox="1"/>
          <p:nvPr/>
        </p:nvSpPr>
        <p:spPr>
          <a:xfrm>
            <a:off x="14820139" y="8768714"/>
            <a:ext cx="1136333" cy="665567"/>
          </a:xfrm>
          <a:prstGeom prst="rect">
            <a:avLst/>
          </a:prstGeom>
        </p:spPr>
        <p:txBody>
          <a:bodyPr vert="horz" wrap="square" lIns="0" tIns="19050" rIns="0" bIns="0" rtlCol="0">
            <a:spAutoFit/>
          </a:bodyPr>
          <a:lstStyle/>
          <a:p>
            <a:pPr marL="19050">
              <a:spcBef>
                <a:spcPts val="150"/>
              </a:spcBef>
            </a:pPr>
            <a:r>
              <a:rPr sz="4200" b="1" spc="-8" dirty="0">
                <a:solidFill>
                  <a:srgbClr val="0075B1"/>
                </a:solidFill>
                <a:latin typeface="Carlito"/>
                <a:cs typeface="Carlito"/>
              </a:rPr>
              <a:t>Time</a:t>
            </a:r>
            <a:endParaRPr sz="4200">
              <a:latin typeface="Carlito"/>
              <a:cs typeface="Carlito"/>
            </a:endParaRPr>
          </a:p>
        </p:txBody>
      </p:sp>
      <p:sp>
        <p:nvSpPr>
          <p:cNvPr id="10" name="object 10"/>
          <p:cNvSpPr txBox="1"/>
          <p:nvPr/>
        </p:nvSpPr>
        <p:spPr>
          <a:xfrm>
            <a:off x="6167629" y="9135617"/>
            <a:ext cx="1151573" cy="388568"/>
          </a:xfrm>
          <a:prstGeom prst="rect">
            <a:avLst/>
          </a:prstGeom>
        </p:spPr>
        <p:txBody>
          <a:bodyPr vert="horz" wrap="square" lIns="0" tIns="19050" rIns="0" bIns="0" rtlCol="0">
            <a:spAutoFit/>
          </a:bodyPr>
          <a:lstStyle/>
          <a:p>
            <a:pPr marL="19050">
              <a:spcBef>
                <a:spcPts val="150"/>
              </a:spcBef>
            </a:pPr>
            <a:r>
              <a:rPr sz="2400" dirty="0">
                <a:solidFill>
                  <a:srgbClr val="0075B1"/>
                </a:solidFill>
                <a:latin typeface="Carlito"/>
                <a:cs typeface="Carlito"/>
              </a:rPr>
              <a:t>In</a:t>
            </a:r>
            <a:r>
              <a:rPr sz="2400" spc="-8" dirty="0">
                <a:solidFill>
                  <a:srgbClr val="0075B1"/>
                </a:solidFill>
                <a:latin typeface="Carlito"/>
                <a:cs typeface="Carlito"/>
              </a:rPr>
              <a:t>i</a:t>
            </a:r>
            <a:r>
              <a:rPr sz="2400" dirty="0">
                <a:solidFill>
                  <a:srgbClr val="0075B1"/>
                </a:solidFill>
                <a:latin typeface="Carlito"/>
                <a:cs typeface="Carlito"/>
              </a:rPr>
              <a:t>t</a:t>
            </a:r>
            <a:r>
              <a:rPr sz="2400" spc="-8" dirty="0">
                <a:solidFill>
                  <a:srgbClr val="0075B1"/>
                </a:solidFill>
                <a:latin typeface="Carlito"/>
                <a:cs typeface="Carlito"/>
              </a:rPr>
              <a:t>i</a:t>
            </a:r>
            <a:r>
              <a:rPr sz="2400" spc="-30" dirty="0">
                <a:solidFill>
                  <a:srgbClr val="0075B1"/>
                </a:solidFill>
                <a:latin typeface="Carlito"/>
                <a:cs typeface="Carlito"/>
              </a:rPr>
              <a:t>a</a:t>
            </a:r>
            <a:r>
              <a:rPr sz="2400" dirty="0">
                <a:solidFill>
                  <a:srgbClr val="0075B1"/>
                </a:solidFill>
                <a:latin typeface="Carlito"/>
                <a:cs typeface="Carlito"/>
              </a:rPr>
              <a:t>t</a:t>
            </a:r>
            <a:r>
              <a:rPr sz="2400" spc="-8" dirty="0">
                <a:solidFill>
                  <a:srgbClr val="0075B1"/>
                </a:solidFill>
                <a:latin typeface="Carlito"/>
                <a:cs typeface="Carlito"/>
              </a:rPr>
              <a:t>ion</a:t>
            </a:r>
            <a:endParaRPr sz="2400">
              <a:latin typeface="Carlito"/>
              <a:cs typeface="Carlito"/>
            </a:endParaRPr>
          </a:p>
        </p:txBody>
      </p:sp>
      <p:sp>
        <p:nvSpPr>
          <p:cNvPr id="11" name="object 11"/>
          <p:cNvSpPr/>
          <p:nvPr/>
        </p:nvSpPr>
        <p:spPr>
          <a:xfrm>
            <a:off x="10254996" y="8951976"/>
            <a:ext cx="2013585" cy="838200"/>
          </a:xfrm>
          <a:custGeom>
            <a:avLst/>
            <a:gdLst/>
            <a:ahLst/>
            <a:cxnLst/>
            <a:rect l="l" t="t" r="r" b="b"/>
            <a:pathLst>
              <a:path w="1342390" h="558800">
                <a:moveTo>
                  <a:pt x="0" y="314705"/>
                </a:moveTo>
                <a:lnTo>
                  <a:pt x="1219961" y="314705"/>
                </a:lnTo>
                <a:lnTo>
                  <a:pt x="1341881" y="436625"/>
                </a:lnTo>
                <a:lnTo>
                  <a:pt x="1219961" y="558545"/>
                </a:lnTo>
                <a:lnTo>
                  <a:pt x="0" y="558545"/>
                </a:lnTo>
                <a:lnTo>
                  <a:pt x="121919" y="436625"/>
                </a:lnTo>
                <a:lnTo>
                  <a:pt x="0" y="314705"/>
                </a:lnTo>
                <a:close/>
              </a:path>
              <a:path w="1342390" h="558800">
                <a:moveTo>
                  <a:pt x="0" y="0"/>
                </a:moveTo>
                <a:lnTo>
                  <a:pt x="1219961" y="0"/>
                </a:lnTo>
                <a:lnTo>
                  <a:pt x="1341881" y="121919"/>
                </a:lnTo>
                <a:lnTo>
                  <a:pt x="1219961" y="243839"/>
                </a:lnTo>
                <a:lnTo>
                  <a:pt x="0" y="243839"/>
                </a:lnTo>
                <a:lnTo>
                  <a:pt x="121919" y="121919"/>
                </a:lnTo>
                <a:lnTo>
                  <a:pt x="0" y="0"/>
                </a:lnTo>
                <a:close/>
              </a:path>
            </a:pathLst>
          </a:custGeom>
          <a:ln w="28575">
            <a:solidFill>
              <a:srgbClr val="0075B1"/>
            </a:solidFill>
          </a:ln>
        </p:spPr>
        <p:txBody>
          <a:bodyPr wrap="square" lIns="0" tIns="0" rIns="0" bIns="0" rtlCol="0"/>
          <a:lstStyle/>
          <a:p>
            <a:endParaRPr sz="2700"/>
          </a:p>
        </p:txBody>
      </p:sp>
      <p:sp>
        <p:nvSpPr>
          <p:cNvPr id="12" name="object 12"/>
          <p:cNvSpPr txBox="1"/>
          <p:nvPr/>
        </p:nvSpPr>
        <p:spPr>
          <a:xfrm>
            <a:off x="10639806" y="8808414"/>
            <a:ext cx="1245870" cy="933269"/>
          </a:xfrm>
          <a:prstGeom prst="rect">
            <a:avLst/>
          </a:prstGeom>
        </p:spPr>
        <p:txBody>
          <a:bodyPr vert="horz" wrap="square" lIns="0" tIns="18098" rIns="0" bIns="0" rtlCol="0">
            <a:spAutoFit/>
          </a:bodyPr>
          <a:lstStyle/>
          <a:p>
            <a:pPr marL="238125" marR="7620" indent="-220028">
              <a:lnSpc>
                <a:spcPct val="129099"/>
              </a:lnSpc>
              <a:spcBef>
                <a:spcPts val="143"/>
              </a:spcBef>
            </a:pPr>
            <a:r>
              <a:rPr sz="2400" spc="-8" dirty="0">
                <a:solidFill>
                  <a:srgbClr val="0075B1"/>
                </a:solidFill>
                <a:latin typeface="Carlito"/>
                <a:cs typeface="Carlito"/>
              </a:rPr>
              <a:t>E</a:t>
            </a:r>
            <a:r>
              <a:rPr sz="2400" spc="-68" dirty="0">
                <a:solidFill>
                  <a:srgbClr val="0075B1"/>
                </a:solidFill>
                <a:latin typeface="Carlito"/>
                <a:cs typeface="Carlito"/>
              </a:rPr>
              <a:t>x</a:t>
            </a:r>
            <a:r>
              <a:rPr sz="2400" dirty="0">
                <a:solidFill>
                  <a:srgbClr val="0075B1"/>
                </a:solidFill>
                <a:latin typeface="Carlito"/>
                <a:cs typeface="Carlito"/>
              </a:rPr>
              <a:t>ecut</a:t>
            </a:r>
            <a:r>
              <a:rPr sz="2400" spc="-15" dirty="0">
                <a:solidFill>
                  <a:srgbClr val="0075B1"/>
                </a:solidFill>
                <a:latin typeface="Carlito"/>
                <a:cs typeface="Carlito"/>
              </a:rPr>
              <a:t>i</a:t>
            </a:r>
            <a:r>
              <a:rPr sz="2400" spc="-8" dirty="0">
                <a:solidFill>
                  <a:srgbClr val="0075B1"/>
                </a:solidFill>
                <a:latin typeface="Carlito"/>
                <a:cs typeface="Carlito"/>
              </a:rPr>
              <a:t>on  </a:t>
            </a:r>
            <a:r>
              <a:rPr sz="2400" dirty="0">
                <a:solidFill>
                  <a:srgbClr val="0075B1"/>
                </a:solidFill>
                <a:latin typeface="Carlito"/>
                <a:cs typeface="Carlito"/>
              </a:rPr>
              <a:t>M &amp;</a:t>
            </a:r>
            <a:r>
              <a:rPr sz="2400" spc="-83" dirty="0">
                <a:solidFill>
                  <a:srgbClr val="0075B1"/>
                </a:solidFill>
                <a:latin typeface="Carlito"/>
                <a:cs typeface="Carlito"/>
              </a:rPr>
              <a:t> </a:t>
            </a:r>
            <a:r>
              <a:rPr sz="2400" dirty="0">
                <a:solidFill>
                  <a:srgbClr val="0075B1"/>
                </a:solidFill>
                <a:latin typeface="Carlito"/>
                <a:cs typeface="Carlito"/>
              </a:rPr>
              <a:t>C</a:t>
            </a:r>
            <a:endParaRPr sz="2400">
              <a:latin typeface="Carlito"/>
              <a:cs typeface="Carlito"/>
            </a:endParaRPr>
          </a:p>
        </p:txBody>
      </p:sp>
      <p:sp>
        <p:nvSpPr>
          <p:cNvPr id="13" name="object 13"/>
          <p:cNvSpPr/>
          <p:nvPr/>
        </p:nvSpPr>
        <p:spPr>
          <a:xfrm>
            <a:off x="12579857" y="9049130"/>
            <a:ext cx="2074545" cy="599123"/>
          </a:xfrm>
          <a:custGeom>
            <a:avLst/>
            <a:gdLst/>
            <a:ahLst/>
            <a:cxnLst/>
            <a:rect l="l" t="t" r="r" b="b"/>
            <a:pathLst>
              <a:path w="1383029" h="399414">
                <a:moveTo>
                  <a:pt x="0" y="0"/>
                </a:moveTo>
                <a:lnTo>
                  <a:pt x="1183385" y="0"/>
                </a:lnTo>
                <a:lnTo>
                  <a:pt x="1383029" y="199644"/>
                </a:lnTo>
                <a:lnTo>
                  <a:pt x="1183385" y="399288"/>
                </a:lnTo>
                <a:lnTo>
                  <a:pt x="0" y="399288"/>
                </a:lnTo>
                <a:lnTo>
                  <a:pt x="199644" y="199644"/>
                </a:lnTo>
                <a:lnTo>
                  <a:pt x="0" y="0"/>
                </a:lnTo>
                <a:close/>
              </a:path>
            </a:pathLst>
          </a:custGeom>
          <a:ln w="28575">
            <a:solidFill>
              <a:srgbClr val="0075B1"/>
            </a:solidFill>
          </a:ln>
        </p:spPr>
        <p:txBody>
          <a:bodyPr wrap="square" lIns="0" tIns="0" rIns="0" bIns="0" rtlCol="0"/>
          <a:lstStyle/>
          <a:p>
            <a:endParaRPr sz="2700"/>
          </a:p>
        </p:txBody>
      </p:sp>
      <p:sp>
        <p:nvSpPr>
          <p:cNvPr id="14" name="object 14"/>
          <p:cNvSpPr txBox="1"/>
          <p:nvPr/>
        </p:nvSpPr>
        <p:spPr>
          <a:xfrm>
            <a:off x="13136117" y="9127617"/>
            <a:ext cx="963930" cy="388568"/>
          </a:xfrm>
          <a:prstGeom prst="rect">
            <a:avLst/>
          </a:prstGeom>
        </p:spPr>
        <p:txBody>
          <a:bodyPr vert="horz" wrap="square" lIns="0" tIns="19050" rIns="0" bIns="0" rtlCol="0">
            <a:spAutoFit/>
          </a:bodyPr>
          <a:lstStyle/>
          <a:p>
            <a:pPr marL="19050">
              <a:spcBef>
                <a:spcPts val="150"/>
              </a:spcBef>
            </a:pPr>
            <a:r>
              <a:rPr sz="2400" spc="-15" dirty="0">
                <a:solidFill>
                  <a:srgbClr val="0075B1"/>
                </a:solidFill>
                <a:latin typeface="Carlito"/>
                <a:cs typeface="Carlito"/>
              </a:rPr>
              <a:t>Closure</a:t>
            </a:r>
            <a:endParaRPr sz="2400">
              <a:latin typeface="Carlito"/>
              <a:cs typeface="Carlito"/>
            </a:endParaRPr>
          </a:p>
        </p:txBody>
      </p:sp>
      <p:sp>
        <p:nvSpPr>
          <p:cNvPr id="15" name="object 15"/>
          <p:cNvSpPr/>
          <p:nvPr/>
        </p:nvSpPr>
        <p:spPr>
          <a:xfrm>
            <a:off x="7902701" y="9077705"/>
            <a:ext cx="2011680" cy="558165"/>
          </a:xfrm>
          <a:custGeom>
            <a:avLst/>
            <a:gdLst/>
            <a:ahLst/>
            <a:cxnLst/>
            <a:rect l="l" t="t" r="r" b="b"/>
            <a:pathLst>
              <a:path w="1341120" h="372110">
                <a:moveTo>
                  <a:pt x="0" y="0"/>
                </a:moveTo>
                <a:lnTo>
                  <a:pt x="1155192" y="0"/>
                </a:lnTo>
                <a:lnTo>
                  <a:pt x="1341120" y="185928"/>
                </a:lnTo>
                <a:lnTo>
                  <a:pt x="1155192" y="371856"/>
                </a:lnTo>
                <a:lnTo>
                  <a:pt x="0" y="371856"/>
                </a:lnTo>
                <a:lnTo>
                  <a:pt x="185928" y="185928"/>
                </a:lnTo>
                <a:lnTo>
                  <a:pt x="0" y="0"/>
                </a:lnTo>
                <a:close/>
              </a:path>
            </a:pathLst>
          </a:custGeom>
          <a:ln w="28575">
            <a:solidFill>
              <a:srgbClr val="0075B1"/>
            </a:solidFill>
          </a:ln>
        </p:spPr>
        <p:txBody>
          <a:bodyPr wrap="square" lIns="0" tIns="0" rIns="0" bIns="0" rtlCol="0"/>
          <a:lstStyle/>
          <a:p>
            <a:endParaRPr sz="2700"/>
          </a:p>
        </p:txBody>
      </p:sp>
      <p:sp>
        <p:nvSpPr>
          <p:cNvPr id="16" name="object 16"/>
          <p:cNvSpPr txBox="1"/>
          <p:nvPr/>
        </p:nvSpPr>
        <p:spPr>
          <a:xfrm>
            <a:off x="8356473" y="9135617"/>
            <a:ext cx="1104900" cy="388568"/>
          </a:xfrm>
          <a:prstGeom prst="rect">
            <a:avLst/>
          </a:prstGeom>
        </p:spPr>
        <p:txBody>
          <a:bodyPr vert="horz" wrap="square" lIns="0" tIns="19050" rIns="0" bIns="0" rtlCol="0">
            <a:spAutoFit/>
          </a:bodyPr>
          <a:lstStyle/>
          <a:p>
            <a:pPr marL="19050">
              <a:spcBef>
                <a:spcPts val="150"/>
              </a:spcBef>
            </a:pPr>
            <a:r>
              <a:rPr sz="2400" spc="-8" dirty="0">
                <a:solidFill>
                  <a:srgbClr val="0075B1"/>
                </a:solidFill>
                <a:latin typeface="Carlito"/>
                <a:cs typeface="Carlito"/>
              </a:rPr>
              <a:t>Planning</a:t>
            </a:r>
            <a:endParaRPr sz="2400">
              <a:latin typeface="Carlito"/>
              <a:cs typeface="Carlito"/>
            </a:endParaRPr>
          </a:p>
        </p:txBody>
      </p:sp>
      <p:sp>
        <p:nvSpPr>
          <p:cNvPr id="18" name="object 18"/>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6</a:t>
            </a:fld>
            <a:endParaRPr spc="-8" dirty="0"/>
          </a:p>
        </p:txBody>
      </p:sp>
      <p:sp>
        <p:nvSpPr>
          <p:cNvPr id="17" name="object 17"/>
          <p:cNvSpPr txBox="1"/>
          <p:nvPr/>
        </p:nvSpPr>
        <p:spPr>
          <a:xfrm>
            <a:off x="1328166" y="1107187"/>
            <a:ext cx="15681960" cy="1310936"/>
          </a:xfrm>
          <a:prstGeom prst="rect">
            <a:avLst/>
          </a:prstGeom>
        </p:spPr>
        <p:txBody>
          <a:bodyPr vert="horz" wrap="square" lIns="0" tIns="18098" rIns="0" bIns="0" rtlCol="0">
            <a:spAutoFit/>
          </a:bodyPr>
          <a:lstStyle/>
          <a:p>
            <a:pPr marL="19050" marR="7620" algn="just">
              <a:spcBef>
                <a:spcPts val="143"/>
              </a:spcBef>
            </a:pPr>
            <a:r>
              <a:rPr sz="2100" spc="-8" dirty="0">
                <a:solidFill>
                  <a:srgbClr val="0075B1"/>
                </a:solidFill>
                <a:latin typeface="Carlito"/>
                <a:cs typeface="Carlito"/>
              </a:rPr>
              <a:t>As time passes, the </a:t>
            </a:r>
            <a:r>
              <a:rPr sz="2100" spc="-15" dirty="0">
                <a:solidFill>
                  <a:srgbClr val="0075B1"/>
                </a:solidFill>
                <a:latin typeface="Carlito"/>
                <a:cs typeface="Carlito"/>
              </a:rPr>
              <a:t>cost </a:t>
            </a:r>
            <a:r>
              <a:rPr sz="2100" spc="-8" dirty="0">
                <a:solidFill>
                  <a:srgbClr val="0075B1"/>
                </a:solidFill>
                <a:latin typeface="Carlito"/>
                <a:cs typeface="Carlito"/>
              </a:rPr>
              <a:t>of change increases </a:t>
            </a:r>
            <a:r>
              <a:rPr sz="2100" spc="-15" dirty="0">
                <a:solidFill>
                  <a:srgbClr val="0075B1"/>
                </a:solidFill>
                <a:latin typeface="Carlito"/>
                <a:cs typeface="Carlito"/>
              </a:rPr>
              <a:t>significantly. </a:t>
            </a:r>
            <a:r>
              <a:rPr sz="2100" spc="-8" dirty="0">
                <a:solidFill>
                  <a:srgbClr val="0075B1"/>
                </a:solidFill>
                <a:latin typeface="Carlito"/>
                <a:cs typeface="Carlito"/>
              </a:rPr>
              <a:t>Example: </a:t>
            </a:r>
            <a:r>
              <a:rPr sz="2100" spc="-45" dirty="0">
                <a:solidFill>
                  <a:srgbClr val="0075B1"/>
                </a:solidFill>
                <a:latin typeface="Carlito"/>
                <a:cs typeface="Carlito"/>
              </a:rPr>
              <a:t>Your </a:t>
            </a:r>
            <a:r>
              <a:rPr sz="2100" spc="-15" dirty="0">
                <a:solidFill>
                  <a:srgbClr val="0075B1"/>
                </a:solidFill>
                <a:latin typeface="Carlito"/>
                <a:cs typeface="Carlito"/>
              </a:rPr>
              <a:t>scope </a:t>
            </a:r>
            <a:r>
              <a:rPr sz="2100" spc="-8" dirty="0">
                <a:solidFill>
                  <a:srgbClr val="0075B1"/>
                </a:solidFill>
                <a:latin typeface="Carlito"/>
                <a:cs typeface="Carlito"/>
              </a:rPr>
              <a:t>is about the construction of a shopping mall. If a </a:t>
            </a:r>
            <a:r>
              <a:rPr sz="2100" spc="-15" dirty="0">
                <a:solidFill>
                  <a:srgbClr val="0075B1"/>
                </a:solidFill>
                <a:latin typeface="Carlito"/>
                <a:cs typeface="Carlito"/>
              </a:rPr>
              <a:t>year </a:t>
            </a:r>
            <a:r>
              <a:rPr sz="2100" spc="-8" dirty="0">
                <a:solidFill>
                  <a:srgbClr val="0075B1"/>
                </a:solidFill>
                <a:latin typeface="Carlito"/>
                <a:cs typeface="Carlito"/>
              </a:rPr>
              <a:t>after the  construction has </a:t>
            </a:r>
            <a:r>
              <a:rPr sz="2100" spc="-15" dirty="0">
                <a:solidFill>
                  <a:srgbClr val="0075B1"/>
                </a:solidFill>
                <a:latin typeface="Carlito"/>
                <a:cs typeface="Carlito"/>
              </a:rPr>
              <a:t>started, </a:t>
            </a:r>
            <a:r>
              <a:rPr sz="2100" spc="-8" dirty="0">
                <a:solidFill>
                  <a:srgbClr val="0075B1"/>
                </a:solidFill>
                <a:latin typeface="Carlito"/>
                <a:cs typeface="Carlito"/>
              </a:rPr>
              <a:t>the </a:t>
            </a:r>
            <a:r>
              <a:rPr sz="2100" spc="-15" dirty="0">
                <a:solidFill>
                  <a:srgbClr val="0075B1"/>
                </a:solidFill>
                <a:latin typeface="Carlito"/>
                <a:cs typeface="Carlito"/>
              </a:rPr>
              <a:t>owners </a:t>
            </a:r>
            <a:r>
              <a:rPr sz="2100" spc="-8" dirty="0">
                <a:solidFill>
                  <a:srgbClr val="0075B1"/>
                </a:solidFill>
                <a:latin typeface="Carlito"/>
                <a:cs typeface="Carlito"/>
              </a:rPr>
              <a:t>decide it needs </a:t>
            </a:r>
            <a:r>
              <a:rPr sz="2100" spc="-15" dirty="0">
                <a:solidFill>
                  <a:srgbClr val="0075B1"/>
                </a:solidFill>
                <a:latin typeface="Carlito"/>
                <a:cs typeface="Carlito"/>
              </a:rPr>
              <a:t>to </a:t>
            </a:r>
            <a:r>
              <a:rPr sz="2100" spc="-8" dirty="0">
                <a:solidFill>
                  <a:srgbClr val="0075B1"/>
                </a:solidFill>
                <a:latin typeface="Carlito"/>
                <a:cs typeface="Carlito"/>
              </a:rPr>
              <a:t>be used as a residential building. The </a:t>
            </a:r>
            <a:r>
              <a:rPr sz="2100" spc="-15" dirty="0">
                <a:solidFill>
                  <a:srgbClr val="0075B1"/>
                </a:solidFill>
                <a:latin typeface="Carlito"/>
                <a:cs typeface="Carlito"/>
              </a:rPr>
              <a:t>extra </a:t>
            </a:r>
            <a:r>
              <a:rPr sz="2100" spc="-8" dirty="0">
                <a:solidFill>
                  <a:srgbClr val="0075B1"/>
                </a:solidFill>
                <a:latin typeface="Carlito"/>
                <a:cs typeface="Carlito"/>
              </a:rPr>
              <a:t>time and </a:t>
            </a:r>
            <a:r>
              <a:rPr sz="2100" spc="-15" dirty="0">
                <a:solidFill>
                  <a:srgbClr val="0075B1"/>
                </a:solidFill>
                <a:latin typeface="Carlito"/>
                <a:cs typeface="Carlito"/>
              </a:rPr>
              <a:t>resources to </a:t>
            </a:r>
            <a:r>
              <a:rPr sz="2100" spc="-23" dirty="0">
                <a:solidFill>
                  <a:srgbClr val="0075B1"/>
                </a:solidFill>
                <a:latin typeface="Carlito"/>
                <a:cs typeface="Carlito"/>
              </a:rPr>
              <a:t>transform </a:t>
            </a:r>
            <a:r>
              <a:rPr sz="2100" spc="-8" dirty="0">
                <a:solidFill>
                  <a:srgbClr val="0075B1"/>
                </a:solidFill>
                <a:latin typeface="Carlito"/>
                <a:cs typeface="Carlito"/>
              </a:rPr>
              <a:t>it </a:t>
            </a:r>
            <a:r>
              <a:rPr sz="2100" spc="-15" dirty="0">
                <a:solidFill>
                  <a:srgbClr val="0075B1"/>
                </a:solidFill>
                <a:latin typeface="Carlito"/>
                <a:cs typeface="Carlito"/>
              </a:rPr>
              <a:t>would </a:t>
            </a:r>
            <a:r>
              <a:rPr sz="2100" spc="-8" dirty="0">
                <a:solidFill>
                  <a:srgbClr val="0075B1"/>
                </a:solidFill>
                <a:latin typeface="Carlito"/>
                <a:cs typeface="Carlito"/>
              </a:rPr>
              <a:t>be  enormous. </a:t>
            </a:r>
            <a:r>
              <a:rPr sz="2100" spc="-53" dirty="0">
                <a:solidFill>
                  <a:srgbClr val="0075B1"/>
                </a:solidFill>
                <a:latin typeface="Carlito"/>
                <a:cs typeface="Carlito"/>
              </a:rPr>
              <a:t>If, </a:t>
            </a:r>
            <a:r>
              <a:rPr sz="2100" spc="-8" dirty="0">
                <a:solidFill>
                  <a:srgbClr val="0075B1"/>
                </a:solidFill>
                <a:latin typeface="Carlito"/>
                <a:cs typeface="Carlito"/>
              </a:rPr>
              <a:t>on the other hand, the same </a:t>
            </a:r>
            <a:r>
              <a:rPr sz="2100" spc="-15" dirty="0">
                <a:solidFill>
                  <a:srgbClr val="0075B1"/>
                </a:solidFill>
                <a:latin typeface="Carlito"/>
                <a:cs typeface="Carlito"/>
              </a:rPr>
              <a:t>request </a:t>
            </a:r>
            <a:r>
              <a:rPr sz="2100" spc="-8" dirty="0">
                <a:solidFill>
                  <a:srgbClr val="0075B1"/>
                </a:solidFill>
                <a:latin typeface="Carlito"/>
                <a:cs typeface="Carlito"/>
              </a:rPr>
              <a:t>comes during the planning </a:t>
            </a:r>
            <a:r>
              <a:rPr sz="2100" spc="-15" dirty="0">
                <a:solidFill>
                  <a:srgbClr val="0075B1"/>
                </a:solidFill>
                <a:latin typeface="Carlito"/>
                <a:cs typeface="Carlito"/>
              </a:rPr>
              <a:t>stage, </a:t>
            </a:r>
            <a:r>
              <a:rPr sz="2100" spc="-23" dirty="0">
                <a:solidFill>
                  <a:srgbClr val="0075B1"/>
                </a:solidFill>
                <a:latin typeface="Carlito"/>
                <a:cs typeface="Carlito"/>
              </a:rPr>
              <a:t>before </a:t>
            </a:r>
            <a:r>
              <a:rPr sz="2100" spc="-8" dirty="0">
                <a:solidFill>
                  <a:srgbClr val="0075B1"/>
                </a:solidFill>
                <a:latin typeface="Carlito"/>
                <a:cs typeface="Carlito"/>
              </a:rPr>
              <a:t>construction </a:t>
            </a:r>
            <a:r>
              <a:rPr sz="2100" dirty="0">
                <a:solidFill>
                  <a:srgbClr val="0075B1"/>
                </a:solidFill>
                <a:latin typeface="Carlito"/>
                <a:cs typeface="Carlito"/>
              </a:rPr>
              <a:t>has </a:t>
            </a:r>
            <a:r>
              <a:rPr sz="2100" spc="-8" dirty="0">
                <a:solidFill>
                  <a:srgbClr val="0075B1"/>
                </a:solidFill>
                <a:latin typeface="Carlito"/>
                <a:cs typeface="Carlito"/>
              </a:rPr>
              <a:t>even </a:t>
            </a:r>
            <a:r>
              <a:rPr sz="2100" spc="-15" dirty="0">
                <a:solidFill>
                  <a:srgbClr val="0075B1"/>
                </a:solidFill>
                <a:latin typeface="Carlito"/>
                <a:cs typeface="Carlito"/>
              </a:rPr>
              <a:t>started, </a:t>
            </a:r>
            <a:r>
              <a:rPr sz="2100" spc="-8" dirty="0">
                <a:solidFill>
                  <a:srgbClr val="0075B1"/>
                </a:solidFill>
                <a:latin typeface="Carlito"/>
                <a:cs typeface="Carlito"/>
              </a:rPr>
              <a:t>the </a:t>
            </a:r>
            <a:r>
              <a:rPr sz="2100" spc="-15" dirty="0">
                <a:solidFill>
                  <a:srgbClr val="0075B1"/>
                </a:solidFill>
                <a:latin typeface="Carlito"/>
                <a:cs typeface="Carlito"/>
              </a:rPr>
              <a:t>cost </a:t>
            </a:r>
            <a:r>
              <a:rPr sz="2100" spc="-8" dirty="0">
                <a:solidFill>
                  <a:srgbClr val="0075B1"/>
                </a:solidFill>
                <a:latin typeface="Carlito"/>
                <a:cs typeface="Carlito"/>
              </a:rPr>
              <a:t>of the  change </a:t>
            </a:r>
            <a:r>
              <a:rPr sz="2100" spc="-15" dirty="0">
                <a:solidFill>
                  <a:srgbClr val="0075B1"/>
                </a:solidFill>
                <a:latin typeface="Carlito"/>
                <a:cs typeface="Carlito"/>
              </a:rPr>
              <a:t>would </a:t>
            </a:r>
            <a:r>
              <a:rPr sz="2100" spc="-8" dirty="0">
                <a:solidFill>
                  <a:srgbClr val="0075B1"/>
                </a:solidFill>
                <a:latin typeface="Carlito"/>
                <a:cs typeface="Carlito"/>
              </a:rPr>
              <a:t>be much </a:t>
            </a:r>
            <a:r>
              <a:rPr sz="2100" spc="-15" dirty="0">
                <a:solidFill>
                  <a:srgbClr val="0075B1"/>
                </a:solidFill>
                <a:latin typeface="Carlito"/>
                <a:cs typeface="Carlito"/>
              </a:rPr>
              <a:t>smaller (maybe </a:t>
            </a:r>
            <a:r>
              <a:rPr sz="2100" spc="-8" dirty="0">
                <a:solidFill>
                  <a:srgbClr val="0075B1"/>
                </a:solidFill>
                <a:latin typeface="Carlito"/>
                <a:cs typeface="Carlito"/>
              </a:rPr>
              <a:t>a </a:t>
            </a:r>
            <a:r>
              <a:rPr sz="2100" spc="-30" dirty="0">
                <a:solidFill>
                  <a:srgbClr val="0075B1"/>
                </a:solidFill>
                <a:latin typeface="Carlito"/>
                <a:cs typeface="Carlito"/>
              </a:rPr>
              <a:t>few </a:t>
            </a:r>
            <a:r>
              <a:rPr sz="2100" spc="-15" dirty="0">
                <a:solidFill>
                  <a:srgbClr val="0075B1"/>
                </a:solidFill>
                <a:latin typeface="Carlito"/>
                <a:cs typeface="Carlito"/>
              </a:rPr>
              <a:t>weeks </a:t>
            </a:r>
            <a:r>
              <a:rPr sz="2100" spc="-8" dirty="0">
                <a:solidFill>
                  <a:srgbClr val="0075B1"/>
                </a:solidFill>
                <a:latin typeface="Carlito"/>
                <a:cs typeface="Carlito"/>
              </a:rPr>
              <a:t>of</a:t>
            </a:r>
            <a:r>
              <a:rPr sz="2100" spc="165" dirty="0">
                <a:solidFill>
                  <a:srgbClr val="0075B1"/>
                </a:solidFill>
                <a:latin typeface="Carlito"/>
                <a:cs typeface="Carlito"/>
              </a:rPr>
              <a:t> </a:t>
            </a:r>
            <a:r>
              <a:rPr sz="2100" spc="-8" dirty="0">
                <a:solidFill>
                  <a:srgbClr val="0075B1"/>
                </a:solidFill>
                <a:latin typeface="Carlito"/>
                <a:cs typeface="Carlito"/>
              </a:rPr>
              <a:t>planning).</a:t>
            </a:r>
            <a:endParaRPr sz="2100">
              <a:latin typeface="Carlito"/>
              <a:cs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92964"/>
            <a:ext cx="2265426" cy="896399"/>
          </a:xfrm>
          <a:prstGeom prst="rect">
            <a:avLst/>
          </a:prstGeom>
        </p:spPr>
        <p:txBody>
          <a:bodyPr vert="horz" wrap="square" lIns="0" tIns="19050" rIns="0" bIns="0" rtlCol="0">
            <a:spAutoFit/>
          </a:bodyPr>
          <a:lstStyle/>
          <a:p>
            <a:pPr marL="19050">
              <a:spcBef>
                <a:spcPts val="150"/>
              </a:spcBef>
            </a:pPr>
            <a:r>
              <a:rPr sz="5700" spc="-1266" dirty="0"/>
              <a:t>S</a:t>
            </a:r>
            <a:r>
              <a:rPr sz="5700" spc="-525" dirty="0"/>
              <a:t>c</a:t>
            </a:r>
            <a:r>
              <a:rPr sz="5700" spc="-255" dirty="0"/>
              <a:t>op</a:t>
            </a:r>
            <a:r>
              <a:rPr sz="5700" spc="-360" dirty="0"/>
              <a:t>e</a:t>
            </a:r>
            <a:endParaRPr sz="5700" dirty="0"/>
          </a:p>
        </p:txBody>
      </p:sp>
      <p:grpSp>
        <p:nvGrpSpPr>
          <p:cNvPr id="3" name="object 3"/>
          <p:cNvGrpSpPr/>
          <p:nvPr/>
        </p:nvGrpSpPr>
        <p:grpSpPr>
          <a:xfrm>
            <a:off x="9601200" y="1714500"/>
            <a:ext cx="6973253" cy="5929313"/>
            <a:chOff x="3350528" y="1200150"/>
            <a:chExt cx="4648835" cy="3952875"/>
          </a:xfrm>
        </p:grpSpPr>
        <p:sp>
          <p:nvSpPr>
            <p:cNvPr id="4" name="object 4"/>
            <p:cNvSpPr/>
            <p:nvPr/>
          </p:nvSpPr>
          <p:spPr>
            <a:xfrm>
              <a:off x="3350528" y="1761744"/>
              <a:ext cx="4648551" cy="3390900"/>
            </a:xfrm>
            <a:prstGeom prst="rect">
              <a:avLst/>
            </a:prstGeom>
            <a:blipFill>
              <a:blip r:embed="rId2" cstate="print"/>
              <a:stretch>
                <a:fillRect/>
              </a:stretch>
            </a:blipFill>
          </p:spPr>
          <p:txBody>
            <a:bodyPr wrap="square" lIns="0" tIns="0" rIns="0" bIns="0" rtlCol="0"/>
            <a:lstStyle/>
            <a:p>
              <a:endParaRPr sz="2700" dirty="0"/>
            </a:p>
          </p:txBody>
        </p:sp>
        <p:sp>
          <p:nvSpPr>
            <p:cNvPr id="5" name="object 5"/>
            <p:cNvSpPr/>
            <p:nvPr/>
          </p:nvSpPr>
          <p:spPr>
            <a:xfrm>
              <a:off x="4985766" y="1219200"/>
              <a:ext cx="1524000" cy="1241425"/>
            </a:xfrm>
            <a:custGeom>
              <a:avLst/>
              <a:gdLst/>
              <a:ahLst/>
              <a:cxnLst/>
              <a:rect l="l" t="t" r="r" b="b"/>
              <a:pathLst>
                <a:path w="1524000" h="1241425">
                  <a:moveTo>
                    <a:pt x="762000" y="0"/>
                  </a:moveTo>
                  <a:lnTo>
                    <a:pt x="709824" y="1431"/>
                  </a:lnTo>
                  <a:lnTo>
                    <a:pt x="658593" y="5665"/>
                  </a:lnTo>
                  <a:lnTo>
                    <a:pt x="608419" y="12609"/>
                  </a:lnTo>
                  <a:lnTo>
                    <a:pt x="559417" y="22170"/>
                  </a:lnTo>
                  <a:lnTo>
                    <a:pt x="511699" y="34255"/>
                  </a:lnTo>
                  <a:lnTo>
                    <a:pt x="465379" y="48773"/>
                  </a:lnTo>
                  <a:lnTo>
                    <a:pt x="420571" y="65631"/>
                  </a:lnTo>
                  <a:lnTo>
                    <a:pt x="377387" y="84737"/>
                  </a:lnTo>
                  <a:lnTo>
                    <a:pt x="335942" y="105997"/>
                  </a:lnTo>
                  <a:lnTo>
                    <a:pt x="296348" y="129320"/>
                  </a:lnTo>
                  <a:lnTo>
                    <a:pt x="258720" y="154613"/>
                  </a:lnTo>
                  <a:lnTo>
                    <a:pt x="223170" y="181784"/>
                  </a:lnTo>
                  <a:lnTo>
                    <a:pt x="189813" y="210740"/>
                  </a:lnTo>
                  <a:lnTo>
                    <a:pt x="158761" y="241389"/>
                  </a:lnTo>
                  <a:lnTo>
                    <a:pt x="130127" y="273639"/>
                  </a:lnTo>
                  <a:lnTo>
                    <a:pt x="104027" y="307396"/>
                  </a:lnTo>
                  <a:lnTo>
                    <a:pt x="80572" y="342569"/>
                  </a:lnTo>
                  <a:lnTo>
                    <a:pt x="59876" y="379065"/>
                  </a:lnTo>
                  <a:lnTo>
                    <a:pt x="42053" y="416791"/>
                  </a:lnTo>
                  <a:lnTo>
                    <a:pt x="27216" y="455656"/>
                  </a:lnTo>
                  <a:lnTo>
                    <a:pt x="15479" y="495567"/>
                  </a:lnTo>
                  <a:lnTo>
                    <a:pt x="6955" y="536431"/>
                  </a:lnTo>
                  <a:lnTo>
                    <a:pt x="1757" y="578155"/>
                  </a:lnTo>
                  <a:lnTo>
                    <a:pt x="0" y="620649"/>
                  </a:lnTo>
                  <a:lnTo>
                    <a:pt x="1757" y="663142"/>
                  </a:lnTo>
                  <a:lnTo>
                    <a:pt x="6955" y="704866"/>
                  </a:lnTo>
                  <a:lnTo>
                    <a:pt x="15479" y="745730"/>
                  </a:lnTo>
                  <a:lnTo>
                    <a:pt x="27216" y="785641"/>
                  </a:lnTo>
                  <a:lnTo>
                    <a:pt x="42053" y="824506"/>
                  </a:lnTo>
                  <a:lnTo>
                    <a:pt x="59876" y="862232"/>
                  </a:lnTo>
                  <a:lnTo>
                    <a:pt x="80572" y="898728"/>
                  </a:lnTo>
                  <a:lnTo>
                    <a:pt x="104027" y="933901"/>
                  </a:lnTo>
                  <a:lnTo>
                    <a:pt x="130127" y="967658"/>
                  </a:lnTo>
                  <a:lnTo>
                    <a:pt x="158761" y="999908"/>
                  </a:lnTo>
                  <a:lnTo>
                    <a:pt x="189813" y="1030557"/>
                  </a:lnTo>
                  <a:lnTo>
                    <a:pt x="223170" y="1059513"/>
                  </a:lnTo>
                  <a:lnTo>
                    <a:pt x="258720" y="1086684"/>
                  </a:lnTo>
                  <a:lnTo>
                    <a:pt x="296348" y="1111977"/>
                  </a:lnTo>
                  <a:lnTo>
                    <a:pt x="335942" y="1135300"/>
                  </a:lnTo>
                  <a:lnTo>
                    <a:pt x="377387" y="1156560"/>
                  </a:lnTo>
                  <a:lnTo>
                    <a:pt x="420571" y="1175666"/>
                  </a:lnTo>
                  <a:lnTo>
                    <a:pt x="465379" y="1192524"/>
                  </a:lnTo>
                  <a:lnTo>
                    <a:pt x="511699" y="1207042"/>
                  </a:lnTo>
                  <a:lnTo>
                    <a:pt x="559417" y="1219127"/>
                  </a:lnTo>
                  <a:lnTo>
                    <a:pt x="608419" y="1228688"/>
                  </a:lnTo>
                  <a:lnTo>
                    <a:pt x="658593" y="1235632"/>
                  </a:lnTo>
                  <a:lnTo>
                    <a:pt x="709824" y="1239866"/>
                  </a:lnTo>
                  <a:lnTo>
                    <a:pt x="762000" y="1241298"/>
                  </a:lnTo>
                  <a:lnTo>
                    <a:pt x="814175" y="1239866"/>
                  </a:lnTo>
                  <a:lnTo>
                    <a:pt x="865406" y="1235632"/>
                  </a:lnTo>
                  <a:lnTo>
                    <a:pt x="915580" y="1228688"/>
                  </a:lnTo>
                  <a:lnTo>
                    <a:pt x="964582" y="1219127"/>
                  </a:lnTo>
                  <a:lnTo>
                    <a:pt x="1012300" y="1207042"/>
                  </a:lnTo>
                  <a:lnTo>
                    <a:pt x="1058620" y="1192524"/>
                  </a:lnTo>
                  <a:lnTo>
                    <a:pt x="1103428" y="1175666"/>
                  </a:lnTo>
                  <a:lnTo>
                    <a:pt x="1146612" y="1156560"/>
                  </a:lnTo>
                  <a:lnTo>
                    <a:pt x="1188057" y="1135300"/>
                  </a:lnTo>
                  <a:lnTo>
                    <a:pt x="1227651" y="1111977"/>
                  </a:lnTo>
                  <a:lnTo>
                    <a:pt x="1265279" y="1086684"/>
                  </a:lnTo>
                  <a:lnTo>
                    <a:pt x="1300829" y="1059513"/>
                  </a:lnTo>
                  <a:lnTo>
                    <a:pt x="1334186" y="1030557"/>
                  </a:lnTo>
                  <a:lnTo>
                    <a:pt x="1365238" y="999908"/>
                  </a:lnTo>
                  <a:lnTo>
                    <a:pt x="1393872" y="967658"/>
                  </a:lnTo>
                  <a:lnTo>
                    <a:pt x="1419972" y="933901"/>
                  </a:lnTo>
                  <a:lnTo>
                    <a:pt x="1443427" y="898728"/>
                  </a:lnTo>
                  <a:lnTo>
                    <a:pt x="1464123" y="862232"/>
                  </a:lnTo>
                  <a:lnTo>
                    <a:pt x="1481946" y="824506"/>
                  </a:lnTo>
                  <a:lnTo>
                    <a:pt x="1496783" y="785641"/>
                  </a:lnTo>
                  <a:lnTo>
                    <a:pt x="1508520" y="745730"/>
                  </a:lnTo>
                  <a:lnTo>
                    <a:pt x="1517044" y="704866"/>
                  </a:lnTo>
                  <a:lnTo>
                    <a:pt x="1522242" y="663142"/>
                  </a:lnTo>
                  <a:lnTo>
                    <a:pt x="1524000" y="620649"/>
                  </a:lnTo>
                  <a:lnTo>
                    <a:pt x="1522242" y="578155"/>
                  </a:lnTo>
                  <a:lnTo>
                    <a:pt x="1517044" y="536431"/>
                  </a:lnTo>
                  <a:lnTo>
                    <a:pt x="1508520" y="495567"/>
                  </a:lnTo>
                  <a:lnTo>
                    <a:pt x="1496783" y="455656"/>
                  </a:lnTo>
                  <a:lnTo>
                    <a:pt x="1481946" y="416791"/>
                  </a:lnTo>
                  <a:lnTo>
                    <a:pt x="1464123" y="379065"/>
                  </a:lnTo>
                  <a:lnTo>
                    <a:pt x="1443427" y="342569"/>
                  </a:lnTo>
                  <a:lnTo>
                    <a:pt x="1419972" y="307396"/>
                  </a:lnTo>
                  <a:lnTo>
                    <a:pt x="1393872" y="273639"/>
                  </a:lnTo>
                  <a:lnTo>
                    <a:pt x="1365238" y="241389"/>
                  </a:lnTo>
                  <a:lnTo>
                    <a:pt x="1334186" y="210740"/>
                  </a:lnTo>
                  <a:lnTo>
                    <a:pt x="1300829" y="181784"/>
                  </a:lnTo>
                  <a:lnTo>
                    <a:pt x="1265279" y="154613"/>
                  </a:lnTo>
                  <a:lnTo>
                    <a:pt x="1227651" y="129320"/>
                  </a:lnTo>
                  <a:lnTo>
                    <a:pt x="1188057" y="105997"/>
                  </a:lnTo>
                  <a:lnTo>
                    <a:pt x="1146612" y="84737"/>
                  </a:lnTo>
                  <a:lnTo>
                    <a:pt x="1103428" y="65631"/>
                  </a:lnTo>
                  <a:lnTo>
                    <a:pt x="1058620" y="48773"/>
                  </a:lnTo>
                  <a:lnTo>
                    <a:pt x="1012300" y="34255"/>
                  </a:lnTo>
                  <a:lnTo>
                    <a:pt x="964582" y="22170"/>
                  </a:lnTo>
                  <a:lnTo>
                    <a:pt x="915580" y="12609"/>
                  </a:lnTo>
                  <a:lnTo>
                    <a:pt x="865406" y="5665"/>
                  </a:lnTo>
                  <a:lnTo>
                    <a:pt x="814175" y="1431"/>
                  </a:lnTo>
                  <a:lnTo>
                    <a:pt x="762000" y="0"/>
                  </a:lnTo>
                  <a:close/>
                </a:path>
              </a:pathLst>
            </a:custGeom>
            <a:solidFill>
              <a:srgbClr val="F1F1F1">
                <a:alpha val="19999"/>
              </a:srgbClr>
            </a:solidFill>
          </p:spPr>
          <p:txBody>
            <a:bodyPr wrap="square" lIns="0" tIns="0" rIns="0" bIns="0" rtlCol="0"/>
            <a:lstStyle/>
            <a:p>
              <a:endParaRPr sz="2700"/>
            </a:p>
          </p:txBody>
        </p:sp>
        <p:sp>
          <p:nvSpPr>
            <p:cNvPr id="6" name="object 6"/>
            <p:cNvSpPr/>
            <p:nvPr/>
          </p:nvSpPr>
          <p:spPr>
            <a:xfrm>
              <a:off x="4985766" y="1219200"/>
              <a:ext cx="1524000" cy="1241425"/>
            </a:xfrm>
            <a:custGeom>
              <a:avLst/>
              <a:gdLst/>
              <a:ahLst/>
              <a:cxnLst/>
              <a:rect l="l" t="t" r="r" b="b"/>
              <a:pathLst>
                <a:path w="1524000" h="1241425">
                  <a:moveTo>
                    <a:pt x="0" y="620649"/>
                  </a:moveTo>
                  <a:lnTo>
                    <a:pt x="1757" y="578155"/>
                  </a:lnTo>
                  <a:lnTo>
                    <a:pt x="6955" y="536431"/>
                  </a:lnTo>
                  <a:lnTo>
                    <a:pt x="15479" y="495567"/>
                  </a:lnTo>
                  <a:lnTo>
                    <a:pt x="27216" y="455656"/>
                  </a:lnTo>
                  <a:lnTo>
                    <a:pt x="42053" y="416791"/>
                  </a:lnTo>
                  <a:lnTo>
                    <a:pt x="59876" y="379065"/>
                  </a:lnTo>
                  <a:lnTo>
                    <a:pt x="80572" y="342569"/>
                  </a:lnTo>
                  <a:lnTo>
                    <a:pt x="104027" y="307396"/>
                  </a:lnTo>
                  <a:lnTo>
                    <a:pt x="130127" y="273639"/>
                  </a:lnTo>
                  <a:lnTo>
                    <a:pt x="158761" y="241389"/>
                  </a:lnTo>
                  <a:lnTo>
                    <a:pt x="189813" y="210740"/>
                  </a:lnTo>
                  <a:lnTo>
                    <a:pt x="223170" y="181784"/>
                  </a:lnTo>
                  <a:lnTo>
                    <a:pt x="258720" y="154613"/>
                  </a:lnTo>
                  <a:lnTo>
                    <a:pt x="296348" y="129320"/>
                  </a:lnTo>
                  <a:lnTo>
                    <a:pt x="335942" y="105997"/>
                  </a:lnTo>
                  <a:lnTo>
                    <a:pt x="377387" y="84737"/>
                  </a:lnTo>
                  <a:lnTo>
                    <a:pt x="420571" y="65631"/>
                  </a:lnTo>
                  <a:lnTo>
                    <a:pt x="465379" y="48773"/>
                  </a:lnTo>
                  <a:lnTo>
                    <a:pt x="511699" y="34255"/>
                  </a:lnTo>
                  <a:lnTo>
                    <a:pt x="559417" y="22170"/>
                  </a:lnTo>
                  <a:lnTo>
                    <a:pt x="608419" y="12609"/>
                  </a:lnTo>
                  <a:lnTo>
                    <a:pt x="658593" y="5665"/>
                  </a:lnTo>
                  <a:lnTo>
                    <a:pt x="709824" y="1431"/>
                  </a:lnTo>
                  <a:lnTo>
                    <a:pt x="762000" y="0"/>
                  </a:lnTo>
                  <a:lnTo>
                    <a:pt x="814175" y="1431"/>
                  </a:lnTo>
                  <a:lnTo>
                    <a:pt x="865406" y="5665"/>
                  </a:lnTo>
                  <a:lnTo>
                    <a:pt x="915580" y="12609"/>
                  </a:lnTo>
                  <a:lnTo>
                    <a:pt x="964582" y="22170"/>
                  </a:lnTo>
                  <a:lnTo>
                    <a:pt x="1012300" y="34255"/>
                  </a:lnTo>
                  <a:lnTo>
                    <a:pt x="1058620" y="48773"/>
                  </a:lnTo>
                  <a:lnTo>
                    <a:pt x="1103428" y="65631"/>
                  </a:lnTo>
                  <a:lnTo>
                    <a:pt x="1146612" y="84737"/>
                  </a:lnTo>
                  <a:lnTo>
                    <a:pt x="1188057" y="105997"/>
                  </a:lnTo>
                  <a:lnTo>
                    <a:pt x="1227651" y="129320"/>
                  </a:lnTo>
                  <a:lnTo>
                    <a:pt x="1265279" y="154613"/>
                  </a:lnTo>
                  <a:lnTo>
                    <a:pt x="1300829" y="181784"/>
                  </a:lnTo>
                  <a:lnTo>
                    <a:pt x="1334186" y="210740"/>
                  </a:lnTo>
                  <a:lnTo>
                    <a:pt x="1365238" y="241389"/>
                  </a:lnTo>
                  <a:lnTo>
                    <a:pt x="1393872" y="273639"/>
                  </a:lnTo>
                  <a:lnTo>
                    <a:pt x="1419972" y="307396"/>
                  </a:lnTo>
                  <a:lnTo>
                    <a:pt x="1443427" y="342569"/>
                  </a:lnTo>
                  <a:lnTo>
                    <a:pt x="1464123" y="379065"/>
                  </a:lnTo>
                  <a:lnTo>
                    <a:pt x="1481946" y="416791"/>
                  </a:lnTo>
                  <a:lnTo>
                    <a:pt x="1496783" y="455656"/>
                  </a:lnTo>
                  <a:lnTo>
                    <a:pt x="1508520" y="495567"/>
                  </a:lnTo>
                  <a:lnTo>
                    <a:pt x="1517044" y="536431"/>
                  </a:lnTo>
                  <a:lnTo>
                    <a:pt x="1522242" y="578155"/>
                  </a:lnTo>
                  <a:lnTo>
                    <a:pt x="1524000" y="620649"/>
                  </a:lnTo>
                  <a:lnTo>
                    <a:pt x="1522242" y="663142"/>
                  </a:lnTo>
                  <a:lnTo>
                    <a:pt x="1517044" y="704866"/>
                  </a:lnTo>
                  <a:lnTo>
                    <a:pt x="1508520" y="745730"/>
                  </a:lnTo>
                  <a:lnTo>
                    <a:pt x="1496783" y="785641"/>
                  </a:lnTo>
                  <a:lnTo>
                    <a:pt x="1481946" y="824506"/>
                  </a:lnTo>
                  <a:lnTo>
                    <a:pt x="1464123" y="862232"/>
                  </a:lnTo>
                  <a:lnTo>
                    <a:pt x="1443427" y="898728"/>
                  </a:lnTo>
                  <a:lnTo>
                    <a:pt x="1419972" y="933901"/>
                  </a:lnTo>
                  <a:lnTo>
                    <a:pt x="1393872" y="967658"/>
                  </a:lnTo>
                  <a:lnTo>
                    <a:pt x="1365238" y="999908"/>
                  </a:lnTo>
                  <a:lnTo>
                    <a:pt x="1334186" y="1030557"/>
                  </a:lnTo>
                  <a:lnTo>
                    <a:pt x="1300829" y="1059513"/>
                  </a:lnTo>
                  <a:lnTo>
                    <a:pt x="1265279" y="1086684"/>
                  </a:lnTo>
                  <a:lnTo>
                    <a:pt x="1227651" y="1111977"/>
                  </a:lnTo>
                  <a:lnTo>
                    <a:pt x="1188057" y="1135300"/>
                  </a:lnTo>
                  <a:lnTo>
                    <a:pt x="1146612" y="1156560"/>
                  </a:lnTo>
                  <a:lnTo>
                    <a:pt x="1103428" y="1175666"/>
                  </a:lnTo>
                  <a:lnTo>
                    <a:pt x="1058620" y="1192524"/>
                  </a:lnTo>
                  <a:lnTo>
                    <a:pt x="1012300" y="1207042"/>
                  </a:lnTo>
                  <a:lnTo>
                    <a:pt x="964582" y="1219127"/>
                  </a:lnTo>
                  <a:lnTo>
                    <a:pt x="915580" y="1228688"/>
                  </a:lnTo>
                  <a:lnTo>
                    <a:pt x="865406" y="1235632"/>
                  </a:lnTo>
                  <a:lnTo>
                    <a:pt x="814175" y="1239866"/>
                  </a:lnTo>
                  <a:lnTo>
                    <a:pt x="762000" y="1241298"/>
                  </a:lnTo>
                  <a:lnTo>
                    <a:pt x="709824" y="1239866"/>
                  </a:lnTo>
                  <a:lnTo>
                    <a:pt x="658593" y="1235632"/>
                  </a:lnTo>
                  <a:lnTo>
                    <a:pt x="608419" y="1228688"/>
                  </a:lnTo>
                  <a:lnTo>
                    <a:pt x="559417" y="1219127"/>
                  </a:lnTo>
                  <a:lnTo>
                    <a:pt x="511699" y="1207042"/>
                  </a:lnTo>
                  <a:lnTo>
                    <a:pt x="465379" y="1192524"/>
                  </a:lnTo>
                  <a:lnTo>
                    <a:pt x="420571" y="1175666"/>
                  </a:lnTo>
                  <a:lnTo>
                    <a:pt x="377387" y="1156560"/>
                  </a:lnTo>
                  <a:lnTo>
                    <a:pt x="335942" y="1135300"/>
                  </a:lnTo>
                  <a:lnTo>
                    <a:pt x="296348" y="1111977"/>
                  </a:lnTo>
                  <a:lnTo>
                    <a:pt x="258720" y="1086684"/>
                  </a:lnTo>
                  <a:lnTo>
                    <a:pt x="223170" y="1059513"/>
                  </a:lnTo>
                  <a:lnTo>
                    <a:pt x="189813" y="1030557"/>
                  </a:lnTo>
                  <a:lnTo>
                    <a:pt x="158761" y="999908"/>
                  </a:lnTo>
                  <a:lnTo>
                    <a:pt x="130127" y="967658"/>
                  </a:lnTo>
                  <a:lnTo>
                    <a:pt x="104027" y="933901"/>
                  </a:lnTo>
                  <a:lnTo>
                    <a:pt x="80572" y="898728"/>
                  </a:lnTo>
                  <a:lnTo>
                    <a:pt x="59876" y="862232"/>
                  </a:lnTo>
                  <a:lnTo>
                    <a:pt x="42053" y="824506"/>
                  </a:lnTo>
                  <a:lnTo>
                    <a:pt x="27216" y="785641"/>
                  </a:lnTo>
                  <a:lnTo>
                    <a:pt x="15479" y="745730"/>
                  </a:lnTo>
                  <a:lnTo>
                    <a:pt x="6955" y="704866"/>
                  </a:lnTo>
                  <a:lnTo>
                    <a:pt x="1757" y="663142"/>
                  </a:lnTo>
                  <a:lnTo>
                    <a:pt x="0" y="620649"/>
                  </a:lnTo>
                  <a:close/>
                </a:path>
              </a:pathLst>
            </a:custGeom>
            <a:ln w="38099">
              <a:solidFill>
                <a:srgbClr val="DD8987"/>
              </a:solidFill>
            </a:ln>
          </p:spPr>
          <p:txBody>
            <a:bodyPr wrap="square" lIns="0" tIns="0" rIns="0" bIns="0" rtlCol="0"/>
            <a:lstStyle/>
            <a:p>
              <a:endParaRPr sz="2700"/>
            </a:p>
          </p:txBody>
        </p:sp>
      </p:grpSp>
      <p:sp>
        <p:nvSpPr>
          <p:cNvPr id="7" name="object 7"/>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7</a:t>
            </a:fld>
            <a:endParaRPr spc="-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92964"/>
            <a:ext cx="15837218" cy="896399"/>
          </a:xfrm>
          <a:prstGeom prst="rect">
            <a:avLst/>
          </a:prstGeom>
        </p:spPr>
        <p:txBody>
          <a:bodyPr vert="horz" wrap="square" lIns="0" tIns="19050" rIns="0" bIns="0" rtlCol="0">
            <a:spAutoFit/>
          </a:bodyPr>
          <a:lstStyle/>
          <a:p>
            <a:pPr marL="19050">
              <a:spcBef>
                <a:spcPts val="150"/>
              </a:spcBef>
            </a:pPr>
            <a:r>
              <a:rPr sz="5700" spc="-465" dirty="0"/>
              <a:t>Scope: </a:t>
            </a:r>
            <a:r>
              <a:rPr sz="5700" spc="-293" dirty="0"/>
              <a:t>Broader </a:t>
            </a:r>
            <a:r>
              <a:rPr sz="5700" spc="-413" dirty="0"/>
              <a:t>Than </a:t>
            </a:r>
            <a:r>
              <a:rPr sz="5700" spc="-428" dirty="0"/>
              <a:t>Just </a:t>
            </a:r>
            <a:r>
              <a:rPr sz="5700" spc="-435" dirty="0"/>
              <a:t>The </a:t>
            </a:r>
            <a:r>
              <a:rPr sz="5700" spc="-171" dirty="0"/>
              <a:t>"Product" </a:t>
            </a:r>
            <a:r>
              <a:rPr sz="5700" spc="-300" dirty="0"/>
              <a:t>Of </a:t>
            </a:r>
            <a:r>
              <a:rPr sz="5700" spc="-435" dirty="0"/>
              <a:t>The</a:t>
            </a:r>
            <a:r>
              <a:rPr sz="5700" spc="75" dirty="0"/>
              <a:t> </a:t>
            </a:r>
            <a:r>
              <a:rPr sz="5700" spc="-248" dirty="0"/>
              <a:t>Project</a:t>
            </a:r>
            <a:endParaRPr sz="5700"/>
          </a:p>
        </p:txBody>
      </p:sp>
      <p:sp>
        <p:nvSpPr>
          <p:cNvPr id="3" name="object 3"/>
          <p:cNvSpPr/>
          <p:nvPr/>
        </p:nvSpPr>
        <p:spPr>
          <a:xfrm>
            <a:off x="7639813" y="6211063"/>
            <a:ext cx="1668779" cy="1669922"/>
          </a:xfrm>
          <a:prstGeom prst="rect">
            <a:avLst/>
          </a:prstGeom>
          <a:blipFill>
            <a:blip r:embed="rId2" cstate="print"/>
            <a:stretch>
              <a:fillRect/>
            </a:stretch>
          </a:blipFill>
        </p:spPr>
        <p:txBody>
          <a:bodyPr wrap="square" lIns="0" tIns="0" rIns="0" bIns="0" rtlCol="0"/>
          <a:lstStyle/>
          <a:p>
            <a:endParaRPr sz="2700"/>
          </a:p>
        </p:txBody>
      </p:sp>
      <p:sp>
        <p:nvSpPr>
          <p:cNvPr id="4" name="object 4"/>
          <p:cNvSpPr txBox="1"/>
          <p:nvPr/>
        </p:nvSpPr>
        <p:spPr>
          <a:xfrm>
            <a:off x="7208519" y="8572880"/>
            <a:ext cx="2807970" cy="1135697"/>
          </a:xfrm>
          <a:prstGeom prst="rect">
            <a:avLst/>
          </a:prstGeom>
        </p:spPr>
        <p:txBody>
          <a:bodyPr vert="horz" wrap="square" lIns="0" tIns="31433" rIns="0" bIns="0" rtlCol="0">
            <a:spAutoFit/>
          </a:bodyPr>
          <a:lstStyle/>
          <a:p>
            <a:pPr marL="533400" marR="7620" indent="-515303">
              <a:lnSpc>
                <a:spcPts val="2880"/>
              </a:lnSpc>
              <a:spcBef>
                <a:spcPts val="248"/>
              </a:spcBef>
              <a:tabLst>
                <a:tab pos="533400" algn="l"/>
              </a:tabLst>
            </a:pPr>
            <a:r>
              <a:rPr sz="2850" b="1" dirty="0">
                <a:solidFill>
                  <a:srgbClr val="0075B1"/>
                </a:solidFill>
                <a:latin typeface="Carlito"/>
                <a:cs typeface="Carlito"/>
              </a:rPr>
              <a:t>2.	</a:t>
            </a:r>
            <a:r>
              <a:rPr sz="2400" b="1" spc="-8" dirty="0">
                <a:solidFill>
                  <a:srgbClr val="0075B1"/>
                </a:solidFill>
                <a:latin typeface="Carlito"/>
                <a:cs typeface="Carlito"/>
              </a:rPr>
              <a:t>Gather </a:t>
            </a:r>
            <a:r>
              <a:rPr sz="2400" b="1" spc="-15" dirty="0">
                <a:solidFill>
                  <a:srgbClr val="0075B1"/>
                </a:solidFill>
                <a:latin typeface="Carlito"/>
                <a:cs typeface="Carlito"/>
              </a:rPr>
              <a:t>detailed  requirements</a:t>
            </a:r>
            <a:r>
              <a:rPr sz="2400" b="1" spc="-90" dirty="0">
                <a:solidFill>
                  <a:srgbClr val="0075B1"/>
                </a:solidFill>
                <a:latin typeface="Carlito"/>
                <a:cs typeface="Carlito"/>
              </a:rPr>
              <a:t> </a:t>
            </a:r>
            <a:r>
              <a:rPr sz="2400" b="1" dirty="0">
                <a:solidFill>
                  <a:srgbClr val="0075B1"/>
                </a:solidFill>
                <a:latin typeface="Carlito"/>
                <a:cs typeface="Carlito"/>
              </a:rPr>
              <a:t>and  </a:t>
            </a:r>
            <a:r>
              <a:rPr sz="2400" b="1" spc="-15" dirty="0">
                <a:solidFill>
                  <a:srgbClr val="0075B1"/>
                </a:solidFill>
                <a:latin typeface="Carlito"/>
                <a:cs typeface="Carlito"/>
              </a:rPr>
              <a:t>expectations</a:t>
            </a:r>
            <a:endParaRPr sz="2400">
              <a:latin typeface="Carlito"/>
              <a:cs typeface="Carlito"/>
            </a:endParaRPr>
          </a:p>
        </p:txBody>
      </p:sp>
      <p:sp>
        <p:nvSpPr>
          <p:cNvPr id="5" name="object 5"/>
          <p:cNvSpPr txBox="1"/>
          <p:nvPr/>
        </p:nvSpPr>
        <p:spPr>
          <a:xfrm>
            <a:off x="1503808" y="8572880"/>
            <a:ext cx="3368993" cy="1135697"/>
          </a:xfrm>
          <a:prstGeom prst="rect">
            <a:avLst/>
          </a:prstGeom>
        </p:spPr>
        <p:txBody>
          <a:bodyPr vert="horz" wrap="square" lIns="0" tIns="31433" rIns="0" bIns="0" rtlCol="0">
            <a:spAutoFit/>
          </a:bodyPr>
          <a:lstStyle/>
          <a:p>
            <a:pPr marL="533400" marR="7620" indent="-514350">
              <a:lnSpc>
                <a:spcPts val="2880"/>
              </a:lnSpc>
              <a:spcBef>
                <a:spcPts val="248"/>
              </a:spcBef>
              <a:tabLst>
                <a:tab pos="532448" algn="l"/>
              </a:tabLst>
            </a:pPr>
            <a:r>
              <a:rPr sz="2850" b="1" dirty="0">
                <a:solidFill>
                  <a:srgbClr val="0075B1"/>
                </a:solidFill>
                <a:latin typeface="Carlito"/>
                <a:cs typeface="Carlito"/>
              </a:rPr>
              <a:t>1.	</a:t>
            </a:r>
            <a:r>
              <a:rPr sz="2400" b="1" spc="-15" dirty="0">
                <a:solidFill>
                  <a:srgbClr val="0075B1"/>
                </a:solidFill>
                <a:latin typeface="Carlito"/>
                <a:cs typeface="Carlito"/>
              </a:rPr>
              <a:t>Analyze </a:t>
            </a:r>
            <a:r>
              <a:rPr sz="2400" b="1" dirty="0">
                <a:solidFill>
                  <a:srgbClr val="0075B1"/>
                </a:solidFill>
                <a:latin typeface="Carlito"/>
                <a:cs typeface="Carlito"/>
              </a:rPr>
              <a:t>the </a:t>
            </a:r>
            <a:r>
              <a:rPr sz="2400" b="1" spc="-15" dirty="0">
                <a:solidFill>
                  <a:srgbClr val="0075B1"/>
                </a:solidFill>
                <a:latin typeface="Carlito"/>
                <a:cs typeface="Carlito"/>
              </a:rPr>
              <a:t>available  </a:t>
            </a:r>
            <a:r>
              <a:rPr sz="2400" b="1" spc="-8" dirty="0">
                <a:solidFill>
                  <a:srgbClr val="0075B1"/>
                </a:solidFill>
                <a:latin typeface="Carlito"/>
                <a:cs typeface="Carlito"/>
              </a:rPr>
              <a:t>information </a:t>
            </a:r>
            <a:r>
              <a:rPr sz="2400" b="1" dirty="0">
                <a:solidFill>
                  <a:srgbClr val="0075B1"/>
                </a:solidFill>
                <a:latin typeface="Carlito"/>
                <a:cs typeface="Carlito"/>
              </a:rPr>
              <a:t>about</a:t>
            </a:r>
            <a:r>
              <a:rPr sz="2400" b="1" spc="-135" dirty="0">
                <a:solidFill>
                  <a:srgbClr val="0075B1"/>
                </a:solidFill>
                <a:latin typeface="Carlito"/>
                <a:cs typeface="Carlito"/>
              </a:rPr>
              <a:t> </a:t>
            </a:r>
            <a:r>
              <a:rPr sz="2400" b="1" dirty="0">
                <a:solidFill>
                  <a:srgbClr val="0075B1"/>
                </a:solidFill>
                <a:latin typeface="Carlito"/>
                <a:cs typeface="Carlito"/>
              </a:rPr>
              <a:t>the  </a:t>
            </a:r>
            <a:r>
              <a:rPr sz="2400" b="1" spc="-8" dirty="0">
                <a:solidFill>
                  <a:srgbClr val="0075B1"/>
                </a:solidFill>
                <a:latin typeface="Carlito"/>
                <a:cs typeface="Carlito"/>
              </a:rPr>
              <a:t>project</a:t>
            </a:r>
            <a:r>
              <a:rPr sz="2400" b="1" dirty="0">
                <a:solidFill>
                  <a:srgbClr val="0075B1"/>
                </a:solidFill>
                <a:latin typeface="Carlito"/>
                <a:cs typeface="Carlito"/>
              </a:rPr>
              <a:t> scope</a:t>
            </a:r>
            <a:endParaRPr sz="2400">
              <a:latin typeface="Carlito"/>
              <a:cs typeface="Carlito"/>
            </a:endParaRPr>
          </a:p>
        </p:txBody>
      </p:sp>
      <p:sp>
        <p:nvSpPr>
          <p:cNvPr id="6" name="object 6"/>
          <p:cNvSpPr/>
          <p:nvPr/>
        </p:nvSpPr>
        <p:spPr>
          <a:xfrm>
            <a:off x="2244851" y="6211063"/>
            <a:ext cx="1668780" cy="1669922"/>
          </a:xfrm>
          <a:prstGeom prst="rect">
            <a:avLst/>
          </a:prstGeom>
          <a:blipFill>
            <a:blip r:embed="rId3" cstate="print"/>
            <a:stretch>
              <a:fillRect/>
            </a:stretch>
          </a:blipFill>
        </p:spPr>
        <p:txBody>
          <a:bodyPr wrap="square" lIns="0" tIns="0" rIns="0" bIns="0" rtlCol="0"/>
          <a:lstStyle/>
          <a:p>
            <a:endParaRPr sz="2700"/>
          </a:p>
        </p:txBody>
      </p:sp>
      <p:sp>
        <p:nvSpPr>
          <p:cNvPr id="7" name="object 7"/>
          <p:cNvSpPr txBox="1"/>
          <p:nvPr/>
        </p:nvSpPr>
        <p:spPr>
          <a:xfrm>
            <a:off x="12294107" y="8572880"/>
            <a:ext cx="3159443" cy="397545"/>
          </a:xfrm>
          <a:prstGeom prst="rect">
            <a:avLst/>
          </a:prstGeom>
        </p:spPr>
        <p:txBody>
          <a:bodyPr vert="horz" wrap="square" lIns="0" tIns="0" rIns="0" bIns="0" rtlCol="0">
            <a:spAutoFit/>
          </a:bodyPr>
          <a:lstStyle/>
          <a:p>
            <a:pPr marL="19050">
              <a:lnSpc>
                <a:spcPts val="3120"/>
              </a:lnSpc>
              <a:tabLst>
                <a:tab pos="532448" algn="l"/>
              </a:tabLst>
            </a:pPr>
            <a:r>
              <a:rPr sz="2850" b="1" dirty="0">
                <a:solidFill>
                  <a:srgbClr val="0075B1"/>
                </a:solidFill>
                <a:latin typeface="Carlito"/>
                <a:cs typeface="Carlito"/>
              </a:rPr>
              <a:t>3.	</a:t>
            </a:r>
            <a:r>
              <a:rPr sz="2400" b="1" spc="-15" dirty="0">
                <a:solidFill>
                  <a:srgbClr val="0075B1"/>
                </a:solidFill>
                <a:latin typeface="Carlito"/>
                <a:cs typeface="Carlito"/>
              </a:rPr>
              <a:t>Document </a:t>
            </a:r>
            <a:r>
              <a:rPr sz="2400" b="1" dirty="0">
                <a:solidFill>
                  <a:srgbClr val="0075B1"/>
                </a:solidFill>
                <a:latin typeface="Carlito"/>
                <a:cs typeface="Carlito"/>
              </a:rPr>
              <a:t>the</a:t>
            </a:r>
            <a:r>
              <a:rPr sz="2400" b="1" spc="-68" dirty="0">
                <a:solidFill>
                  <a:srgbClr val="0075B1"/>
                </a:solidFill>
                <a:latin typeface="Carlito"/>
                <a:cs typeface="Carlito"/>
              </a:rPr>
              <a:t> </a:t>
            </a:r>
            <a:r>
              <a:rPr sz="2400" b="1" dirty="0">
                <a:solidFill>
                  <a:srgbClr val="0075B1"/>
                </a:solidFill>
                <a:latin typeface="Carlito"/>
                <a:cs typeface="Carlito"/>
              </a:rPr>
              <a:t>scope</a:t>
            </a:r>
            <a:endParaRPr sz="2400">
              <a:latin typeface="Carlito"/>
              <a:cs typeface="Carlito"/>
            </a:endParaRPr>
          </a:p>
        </p:txBody>
      </p:sp>
      <p:sp>
        <p:nvSpPr>
          <p:cNvPr id="8" name="object 8"/>
          <p:cNvSpPr/>
          <p:nvPr/>
        </p:nvSpPr>
        <p:spPr>
          <a:xfrm>
            <a:off x="13018771" y="6211063"/>
            <a:ext cx="1669922" cy="1669922"/>
          </a:xfrm>
          <a:prstGeom prst="rect">
            <a:avLst/>
          </a:prstGeom>
          <a:blipFill>
            <a:blip r:embed="rId4" cstate="print"/>
            <a:stretch>
              <a:fillRect/>
            </a:stretch>
          </a:blipFill>
        </p:spPr>
        <p:txBody>
          <a:bodyPr wrap="square" lIns="0" tIns="0" rIns="0" bIns="0" rtlCol="0"/>
          <a:lstStyle/>
          <a:p>
            <a:endParaRPr sz="2700"/>
          </a:p>
        </p:txBody>
      </p:sp>
      <p:sp>
        <p:nvSpPr>
          <p:cNvPr id="9" name="object 9"/>
          <p:cNvSpPr txBox="1"/>
          <p:nvPr/>
        </p:nvSpPr>
        <p:spPr>
          <a:xfrm>
            <a:off x="3354324" y="1725548"/>
            <a:ext cx="4671060" cy="1127232"/>
          </a:xfrm>
          <a:prstGeom prst="rect">
            <a:avLst/>
          </a:prstGeom>
        </p:spPr>
        <p:txBody>
          <a:bodyPr vert="horz" wrap="square" lIns="0" tIns="19050" rIns="0" bIns="0" rtlCol="0">
            <a:spAutoFit/>
          </a:bodyPr>
          <a:lstStyle/>
          <a:p>
            <a:pPr marL="19050" marR="7620" indent="549593">
              <a:spcBef>
                <a:spcPts val="150"/>
              </a:spcBef>
            </a:pPr>
            <a:r>
              <a:rPr sz="3600" b="1" dirty="0">
                <a:solidFill>
                  <a:srgbClr val="0075B1"/>
                </a:solidFill>
                <a:latin typeface="Carlito"/>
                <a:cs typeface="Carlito"/>
              </a:rPr>
              <a:t>All </a:t>
            </a:r>
            <a:r>
              <a:rPr sz="3600" b="1" spc="-8" dirty="0">
                <a:solidFill>
                  <a:srgbClr val="0075B1"/>
                </a:solidFill>
                <a:latin typeface="Carlito"/>
                <a:cs typeface="Carlito"/>
              </a:rPr>
              <a:t>project </a:t>
            </a:r>
            <a:r>
              <a:rPr sz="3600" b="1" dirty="0">
                <a:solidFill>
                  <a:srgbClr val="0075B1"/>
                </a:solidFill>
                <a:latin typeface="Carlito"/>
                <a:cs typeface="Carlito"/>
              </a:rPr>
              <a:t>outputs  </a:t>
            </a:r>
            <a:r>
              <a:rPr sz="3600" b="1" spc="-8" dirty="0">
                <a:solidFill>
                  <a:srgbClr val="0075B1"/>
                </a:solidFill>
                <a:latin typeface="Carlito"/>
                <a:cs typeface="Carlito"/>
              </a:rPr>
              <a:t>(product, </a:t>
            </a:r>
            <a:r>
              <a:rPr sz="3600" b="1" dirty="0">
                <a:solidFill>
                  <a:srgbClr val="0075B1"/>
                </a:solidFill>
                <a:latin typeface="Carlito"/>
                <a:cs typeface="Carlito"/>
              </a:rPr>
              <a:t>service,</a:t>
            </a:r>
            <a:r>
              <a:rPr sz="3600" b="1" spc="-105" dirty="0">
                <a:solidFill>
                  <a:srgbClr val="0075B1"/>
                </a:solidFill>
                <a:latin typeface="Carlito"/>
                <a:cs typeface="Carlito"/>
              </a:rPr>
              <a:t> </a:t>
            </a:r>
            <a:r>
              <a:rPr sz="3600" b="1" spc="-15" dirty="0">
                <a:solidFill>
                  <a:srgbClr val="0075B1"/>
                </a:solidFill>
                <a:latin typeface="Carlito"/>
                <a:cs typeface="Carlito"/>
              </a:rPr>
              <a:t>result)</a:t>
            </a:r>
            <a:endParaRPr sz="3600">
              <a:latin typeface="Carlito"/>
              <a:cs typeface="Carlito"/>
            </a:endParaRPr>
          </a:p>
        </p:txBody>
      </p:sp>
      <p:sp>
        <p:nvSpPr>
          <p:cNvPr id="10" name="object 10"/>
          <p:cNvSpPr txBox="1"/>
          <p:nvPr/>
        </p:nvSpPr>
        <p:spPr>
          <a:xfrm>
            <a:off x="9073514" y="1725548"/>
            <a:ext cx="7781925" cy="1127232"/>
          </a:xfrm>
          <a:prstGeom prst="rect">
            <a:avLst/>
          </a:prstGeom>
        </p:spPr>
        <p:txBody>
          <a:bodyPr vert="horz" wrap="square" lIns="0" tIns="19050" rIns="0" bIns="0" rtlCol="0">
            <a:spAutoFit/>
          </a:bodyPr>
          <a:lstStyle/>
          <a:p>
            <a:pPr marL="19050" marR="7620">
              <a:spcBef>
                <a:spcPts val="150"/>
              </a:spcBef>
            </a:pPr>
            <a:r>
              <a:rPr sz="3600" b="1" spc="-23" dirty="0">
                <a:solidFill>
                  <a:srgbClr val="0075B1"/>
                </a:solidFill>
                <a:latin typeface="Carlito"/>
                <a:cs typeface="Carlito"/>
              </a:rPr>
              <a:t>Any </a:t>
            </a:r>
            <a:r>
              <a:rPr sz="3600" b="1" spc="-8" dirty="0">
                <a:solidFill>
                  <a:srgbClr val="0075B1"/>
                </a:solidFill>
                <a:latin typeface="Carlito"/>
                <a:cs typeface="Carlito"/>
              </a:rPr>
              <a:t>additional </a:t>
            </a:r>
            <a:r>
              <a:rPr sz="3600" b="1" spc="-15" dirty="0">
                <a:solidFill>
                  <a:srgbClr val="0075B1"/>
                </a:solidFill>
                <a:latin typeface="Carlito"/>
                <a:cs typeface="Carlito"/>
              </a:rPr>
              <a:t>work that </a:t>
            </a:r>
            <a:r>
              <a:rPr sz="3600" b="1" dirty="0">
                <a:solidFill>
                  <a:srgbClr val="0075B1"/>
                </a:solidFill>
                <a:latin typeface="Carlito"/>
                <a:cs typeface="Carlito"/>
              </a:rPr>
              <a:t>has </a:t>
            </a:r>
            <a:r>
              <a:rPr sz="3600" b="1" spc="-23" dirty="0">
                <a:solidFill>
                  <a:srgbClr val="0075B1"/>
                </a:solidFill>
                <a:latin typeface="Carlito"/>
                <a:cs typeface="Carlito"/>
              </a:rPr>
              <a:t>to </a:t>
            </a:r>
            <a:r>
              <a:rPr sz="3600" b="1" dirty="0">
                <a:solidFill>
                  <a:srgbClr val="0075B1"/>
                </a:solidFill>
                <a:latin typeface="Carlito"/>
                <a:cs typeface="Carlito"/>
              </a:rPr>
              <a:t>be done,  in </a:t>
            </a:r>
            <a:r>
              <a:rPr sz="3600" b="1" spc="-15" dirty="0">
                <a:solidFill>
                  <a:srgbClr val="0075B1"/>
                </a:solidFill>
                <a:latin typeface="Carlito"/>
                <a:cs typeface="Carlito"/>
              </a:rPr>
              <a:t>order </a:t>
            </a:r>
            <a:r>
              <a:rPr sz="3600" b="1" spc="-23" dirty="0">
                <a:solidFill>
                  <a:srgbClr val="0075B1"/>
                </a:solidFill>
                <a:latin typeface="Carlito"/>
                <a:cs typeface="Carlito"/>
              </a:rPr>
              <a:t>to </a:t>
            </a:r>
            <a:r>
              <a:rPr sz="3600" b="1" spc="-15" dirty="0">
                <a:solidFill>
                  <a:srgbClr val="0075B1"/>
                </a:solidFill>
                <a:latin typeface="Carlito"/>
                <a:cs typeface="Carlito"/>
              </a:rPr>
              <a:t>complete </a:t>
            </a:r>
            <a:r>
              <a:rPr sz="3600" b="1" dirty="0">
                <a:solidFill>
                  <a:srgbClr val="0075B1"/>
                </a:solidFill>
                <a:latin typeface="Carlito"/>
                <a:cs typeface="Carlito"/>
              </a:rPr>
              <a:t>the </a:t>
            </a:r>
            <a:r>
              <a:rPr sz="3600" b="1" spc="-8" dirty="0">
                <a:solidFill>
                  <a:srgbClr val="0075B1"/>
                </a:solidFill>
                <a:latin typeface="Carlito"/>
                <a:cs typeface="Carlito"/>
              </a:rPr>
              <a:t>project</a:t>
            </a:r>
            <a:r>
              <a:rPr sz="3600" b="1" spc="-83" dirty="0">
                <a:solidFill>
                  <a:srgbClr val="0075B1"/>
                </a:solidFill>
                <a:latin typeface="Carlito"/>
                <a:cs typeface="Carlito"/>
              </a:rPr>
              <a:t> </a:t>
            </a:r>
            <a:r>
              <a:rPr sz="3600" b="1" dirty="0">
                <a:solidFill>
                  <a:srgbClr val="0075B1"/>
                </a:solidFill>
                <a:latin typeface="Carlito"/>
                <a:cs typeface="Carlito"/>
              </a:rPr>
              <a:t>outputs</a:t>
            </a:r>
            <a:endParaRPr sz="3600">
              <a:latin typeface="Carlito"/>
              <a:cs typeface="Carlito"/>
            </a:endParaRPr>
          </a:p>
        </p:txBody>
      </p:sp>
      <p:sp>
        <p:nvSpPr>
          <p:cNvPr id="11" name="object 11"/>
          <p:cNvSpPr txBox="1"/>
          <p:nvPr/>
        </p:nvSpPr>
        <p:spPr>
          <a:xfrm>
            <a:off x="8262367" y="1900428"/>
            <a:ext cx="341948" cy="757900"/>
          </a:xfrm>
          <a:prstGeom prst="rect">
            <a:avLst/>
          </a:prstGeom>
        </p:spPr>
        <p:txBody>
          <a:bodyPr vert="horz" wrap="square" lIns="0" tIns="19050" rIns="0" bIns="0" rtlCol="0">
            <a:spAutoFit/>
          </a:bodyPr>
          <a:lstStyle/>
          <a:p>
            <a:pPr marL="19050">
              <a:spcBef>
                <a:spcPts val="150"/>
              </a:spcBef>
            </a:pPr>
            <a:r>
              <a:rPr sz="4800" b="1" dirty="0">
                <a:solidFill>
                  <a:srgbClr val="0075B1"/>
                </a:solidFill>
                <a:latin typeface="Carlito"/>
                <a:cs typeface="Carlito"/>
              </a:rPr>
              <a:t>+</a:t>
            </a:r>
            <a:endParaRPr sz="4800">
              <a:latin typeface="Carlito"/>
              <a:cs typeface="Carlito"/>
            </a:endParaRPr>
          </a:p>
        </p:txBody>
      </p:sp>
      <p:sp>
        <p:nvSpPr>
          <p:cNvPr id="12" name="object 12"/>
          <p:cNvSpPr txBox="1"/>
          <p:nvPr/>
        </p:nvSpPr>
        <p:spPr>
          <a:xfrm>
            <a:off x="1155572" y="2002535"/>
            <a:ext cx="1600200" cy="573234"/>
          </a:xfrm>
          <a:prstGeom prst="rect">
            <a:avLst/>
          </a:prstGeom>
        </p:spPr>
        <p:txBody>
          <a:bodyPr vert="horz" wrap="square" lIns="0" tIns="19050" rIns="0" bIns="0" rtlCol="0">
            <a:spAutoFit/>
          </a:bodyPr>
          <a:lstStyle/>
          <a:p>
            <a:pPr marL="19050">
              <a:spcBef>
                <a:spcPts val="150"/>
              </a:spcBef>
              <a:tabLst>
                <a:tab pos="1352550" algn="l"/>
              </a:tabLst>
            </a:pPr>
            <a:r>
              <a:rPr sz="3600" b="1" dirty="0">
                <a:solidFill>
                  <a:srgbClr val="0075B1"/>
                </a:solidFill>
                <a:latin typeface="Carlito"/>
                <a:cs typeface="Carlito"/>
              </a:rPr>
              <a:t>S</a:t>
            </a:r>
            <a:r>
              <a:rPr sz="3600" b="1" spc="-23" dirty="0">
                <a:solidFill>
                  <a:srgbClr val="0075B1"/>
                </a:solidFill>
                <a:latin typeface="Carlito"/>
                <a:cs typeface="Carlito"/>
              </a:rPr>
              <a:t>c</a:t>
            </a:r>
            <a:r>
              <a:rPr sz="3600" b="1" dirty="0">
                <a:solidFill>
                  <a:srgbClr val="0075B1"/>
                </a:solidFill>
                <a:latin typeface="Carlito"/>
                <a:cs typeface="Carlito"/>
              </a:rPr>
              <a:t>ope	=</a:t>
            </a:r>
            <a:endParaRPr sz="3600">
              <a:latin typeface="Carlito"/>
              <a:cs typeface="Carlito"/>
            </a:endParaRPr>
          </a:p>
        </p:txBody>
      </p:sp>
      <p:sp>
        <p:nvSpPr>
          <p:cNvPr id="13" name="object 13"/>
          <p:cNvSpPr txBox="1"/>
          <p:nvPr/>
        </p:nvSpPr>
        <p:spPr>
          <a:xfrm>
            <a:off x="1088135" y="3372611"/>
            <a:ext cx="16167735" cy="987771"/>
          </a:xfrm>
          <a:prstGeom prst="rect">
            <a:avLst/>
          </a:prstGeom>
        </p:spPr>
        <p:txBody>
          <a:bodyPr vert="horz" wrap="square" lIns="0" tIns="18098" rIns="0" bIns="0" rtlCol="0">
            <a:spAutoFit/>
          </a:bodyPr>
          <a:lstStyle/>
          <a:p>
            <a:pPr marL="19050" marR="7620">
              <a:spcBef>
                <a:spcPts val="143"/>
              </a:spcBef>
            </a:pPr>
            <a:r>
              <a:rPr sz="2100" spc="-15" dirty="0">
                <a:solidFill>
                  <a:srgbClr val="0075B1"/>
                </a:solidFill>
                <a:latin typeface="Carlito"/>
                <a:cs typeface="Carlito"/>
              </a:rPr>
              <a:t>Example: </a:t>
            </a:r>
            <a:r>
              <a:rPr sz="2100" spc="-8" dirty="0">
                <a:solidFill>
                  <a:srgbClr val="0075B1"/>
                </a:solidFill>
                <a:latin typeface="Carlito"/>
                <a:cs typeface="Carlito"/>
              </a:rPr>
              <a:t>Construction </a:t>
            </a:r>
            <a:r>
              <a:rPr sz="2100" spc="-15" dirty="0">
                <a:solidFill>
                  <a:srgbClr val="0075B1"/>
                </a:solidFill>
                <a:latin typeface="Carlito"/>
                <a:cs typeface="Carlito"/>
              </a:rPr>
              <a:t>project. </a:t>
            </a:r>
            <a:r>
              <a:rPr sz="2100" spc="-60" dirty="0">
                <a:solidFill>
                  <a:srgbClr val="0075B1"/>
                </a:solidFill>
                <a:latin typeface="Carlito"/>
                <a:cs typeface="Carlito"/>
              </a:rPr>
              <a:t>You </a:t>
            </a:r>
            <a:r>
              <a:rPr sz="2100" spc="-8" dirty="0">
                <a:solidFill>
                  <a:srgbClr val="0075B1"/>
                </a:solidFill>
                <a:latin typeface="Carlito"/>
                <a:cs typeface="Carlito"/>
              </a:rPr>
              <a:t>need </a:t>
            </a:r>
            <a:r>
              <a:rPr sz="2100" spc="-15" dirty="0">
                <a:solidFill>
                  <a:srgbClr val="0075B1"/>
                </a:solidFill>
                <a:latin typeface="Carlito"/>
                <a:cs typeface="Carlito"/>
              </a:rPr>
              <a:t>to build </a:t>
            </a:r>
            <a:r>
              <a:rPr sz="2100" spc="-8" dirty="0">
                <a:solidFill>
                  <a:srgbClr val="0075B1"/>
                </a:solidFill>
                <a:latin typeface="Carlito"/>
                <a:cs typeface="Carlito"/>
              </a:rPr>
              <a:t>a </a:t>
            </a:r>
            <a:r>
              <a:rPr sz="2100" spc="-15" dirty="0">
                <a:solidFill>
                  <a:srgbClr val="0075B1"/>
                </a:solidFill>
                <a:latin typeface="Carlito"/>
                <a:cs typeface="Carlito"/>
              </a:rPr>
              <a:t>house. </a:t>
            </a:r>
            <a:r>
              <a:rPr sz="2100" spc="-38" dirty="0">
                <a:solidFill>
                  <a:srgbClr val="0075B1"/>
                </a:solidFill>
                <a:latin typeface="Carlito"/>
                <a:cs typeface="Carlito"/>
              </a:rPr>
              <a:t>However, </a:t>
            </a:r>
            <a:r>
              <a:rPr sz="2100" spc="-15" dirty="0">
                <a:solidFill>
                  <a:srgbClr val="0075B1"/>
                </a:solidFill>
                <a:latin typeface="Carlito"/>
                <a:cs typeface="Carlito"/>
              </a:rPr>
              <a:t>there </a:t>
            </a:r>
            <a:r>
              <a:rPr sz="2100" spc="-8" dirty="0">
                <a:solidFill>
                  <a:srgbClr val="0075B1"/>
                </a:solidFill>
                <a:latin typeface="Carlito"/>
                <a:cs typeface="Carlito"/>
              </a:rPr>
              <a:t>is an old </a:t>
            </a:r>
            <a:r>
              <a:rPr sz="2100" spc="-15" dirty="0">
                <a:solidFill>
                  <a:srgbClr val="0075B1"/>
                </a:solidFill>
                <a:latin typeface="Carlito"/>
                <a:cs typeface="Carlito"/>
              </a:rPr>
              <a:t>smaller </a:t>
            </a:r>
            <a:r>
              <a:rPr sz="2100" spc="-8" dirty="0">
                <a:solidFill>
                  <a:srgbClr val="0075B1"/>
                </a:solidFill>
                <a:latin typeface="Carlito"/>
                <a:cs typeface="Carlito"/>
              </a:rPr>
              <a:t>house on the land, on which </a:t>
            </a:r>
            <a:r>
              <a:rPr sz="2100" spc="-23" dirty="0">
                <a:solidFill>
                  <a:srgbClr val="0075B1"/>
                </a:solidFill>
                <a:latin typeface="Carlito"/>
                <a:cs typeface="Carlito"/>
              </a:rPr>
              <a:t>you </a:t>
            </a:r>
            <a:r>
              <a:rPr sz="2100" dirty="0">
                <a:solidFill>
                  <a:srgbClr val="0075B1"/>
                </a:solidFill>
                <a:latin typeface="Carlito"/>
                <a:cs typeface="Carlito"/>
              </a:rPr>
              <a:t>want </a:t>
            </a:r>
            <a:r>
              <a:rPr sz="2100" spc="-15" dirty="0">
                <a:solidFill>
                  <a:srgbClr val="0075B1"/>
                </a:solidFill>
                <a:latin typeface="Carlito"/>
                <a:cs typeface="Carlito"/>
              </a:rPr>
              <a:t>to build </a:t>
            </a:r>
            <a:r>
              <a:rPr sz="2100" spc="-8" dirty="0">
                <a:solidFill>
                  <a:srgbClr val="0075B1"/>
                </a:solidFill>
                <a:latin typeface="Carlito"/>
                <a:cs typeface="Carlito"/>
              </a:rPr>
              <a:t>the </a:t>
            </a:r>
            <a:r>
              <a:rPr sz="2100" spc="-15" dirty="0">
                <a:solidFill>
                  <a:srgbClr val="0075B1"/>
                </a:solidFill>
                <a:latin typeface="Carlito"/>
                <a:cs typeface="Carlito"/>
              </a:rPr>
              <a:t>new  </a:t>
            </a:r>
            <a:r>
              <a:rPr sz="2100" spc="-8" dirty="0">
                <a:solidFill>
                  <a:srgbClr val="0075B1"/>
                </a:solidFill>
                <a:latin typeface="Carlito"/>
                <a:cs typeface="Carlito"/>
              </a:rPr>
              <a:t>one. Although the old house is not </a:t>
            </a:r>
            <a:r>
              <a:rPr sz="2100" spc="-15" dirty="0">
                <a:solidFill>
                  <a:srgbClr val="0075B1"/>
                </a:solidFill>
                <a:latin typeface="Carlito"/>
                <a:cs typeface="Carlito"/>
              </a:rPr>
              <a:t>your project output, </a:t>
            </a:r>
            <a:r>
              <a:rPr sz="2100" spc="-8" dirty="0">
                <a:solidFill>
                  <a:srgbClr val="0075B1"/>
                </a:solidFill>
                <a:latin typeface="Carlito"/>
                <a:cs typeface="Carlito"/>
              </a:rPr>
              <a:t>it has </a:t>
            </a:r>
            <a:r>
              <a:rPr sz="2100" spc="-15" dirty="0">
                <a:solidFill>
                  <a:srgbClr val="0075B1"/>
                </a:solidFill>
                <a:latin typeface="Carlito"/>
                <a:cs typeface="Carlito"/>
              </a:rPr>
              <a:t>to </a:t>
            </a:r>
            <a:r>
              <a:rPr sz="2100" spc="-8" dirty="0">
                <a:solidFill>
                  <a:srgbClr val="0075B1"/>
                </a:solidFill>
                <a:latin typeface="Carlito"/>
                <a:cs typeface="Carlito"/>
              </a:rPr>
              <a:t>be demolished and </a:t>
            </a:r>
            <a:r>
              <a:rPr sz="2100" spc="-15" dirty="0">
                <a:solidFill>
                  <a:srgbClr val="0075B1"/>
                </a:solidFill>
                <a:latin typeface="Carlito"/>
                <a:cs typeface="Carlito"/>
              </a:rPr>
              <a:t>removed </a:t>
            </a:r>
            <a:r>
              <a:rPr sz="2100" spc="-8" dirty="0">
                <a:solidFill>
                  <a:srgbClr val="0075B1"/>
                </a:solidFill>
                <a:latin typeface="Carlito"/>
                <a:cs typeface="Carlito"/>
              </a:rPr>
              <a:t>so that </a:t>
            </a:r>
            <a:r>
              <a:rPr sz="2100" spc="-23" dirty="0">
                <a:solidFill>
                  <a:srgbClr val="0075B1"/>
                </a:solidFill>
                <a:latin typeface="Carlito"/>
                <a:cs typeface="Carlito"/>
              </a:rPr>
              <a:t>you </a:t>
            </a:r>
            <a:r>
              <a:rPr sz="2100" spc="-8" dirty="0">
                <a:solidFill>
                  <a:srgbClr val="0075B1"/>
                </a:solidFill>
                <a:latin typeface="Carlito"/>
                <a:cs typeface="Carlito"/>
              </a:rPr>
              <a:t>can achieve and create </a:t>
            </a:r>
            <a:r>
              <a:rPr sz="2100" spc="-15" dirty="0">
                <a:solidFill>
                  <a:srgbClr val="0075B1"/>
                </a:solidFill>
                <a:latin typeface="Carlito"/>
                <a:cs typeface="Carlito"/>
              </a:rPr>
              <a:t>your project output,  </a:t>
            </a:r>
            <a:r>
              <a:rPr sz="2100" spc="-8" dirty="0">
                <a:solidFill>
                  <a:srgbClr val="0075B1"/>
                </a:solidFill>
                <a:latin typeface="Carlito"/>
                <a:cs typeface="Carlito"/>
              </a:rPr>
              <a:t>which is the </a:t>
            </a:r>
            <a:r>
              <a:rPr sz="2100" spc="-15" dirty="0">
                <a:solidFill>
                  <a:srgbClr val="0075B1"/>
                </a:solidFill>
                <a:latin typeface="Carlito"/>
                <a:cs typeface="Carlito"/>
              </a:rPr>
              <a:t>new house. </a:t>
            </a:r>
            <a:r>
              <a:rPr sz="2100" spc="-8" dirty="0">
                <a:solidFill>
                  <a:srgbClr val="0075B1"/>
                </a:solidFill>
                <a:latin typeface="Carlito"/>
                <a:cs typeface="Carlito"/>
              </a:rPr>
              <a:t>The </a:t>
            </a:r>
            <a:r>
              <a:rPr sz="2100" spc="-15" dirty="0">
                <a:solidFill>
                  <a:srgbClr val="0075B1"/>
                </a:solidFill>
                <a:latin typeface="Carlito"/>
                <a:cs typeface="Carlito"/>
              </a:rPr>
              <a:t>Scope </a:t>
            </a:r>
            <a:r>
              <a:rPr sz="2100" spc="-8" dirty="0">
                <a:solidFill>
                  <a:srgbClr val="0075B1"/>
                </a:solidFill>
                <a:latin typeface="Carlito"/>
                <a:cs typeface="Carlito"/>
              </a:rPr>
              <a:t>will include the activities </a:t>
            </a:r>
            <a:r>
              <a:rPr sz="2100" spc="-23" dirty="0">
                <a:solidFill>
                  <a:srgbClr val="0075B1"/>
                </a:solidFill>
                <a:latin typeface="Carlito"/>
                <a:cs typeface="Carlito"/>
              </a:rPr>
              <a:t>for </a:t>
            </a:r>
            <a:r>
              <a:rPr sz="2100" spc="-8" dirty="0">
                <a:solidFill>
                  <a:srgbClr val="0075B1"/>
                </a:solidFill>
                <a:latin typeface="Carlito"/>
                <a:cs typeface="Carlito"/>
              </a:rPr>
              <a:t>demolishing and </a:t>
            </a:r>
            <a:r>
              <a:rPr sz="2100" spc="-15" dirty="0">
                <a:solidFill>
                  <a:srgbClr val="0075B1"/>
                </a:solidFill>
                <a:latin typeface="Carlito"/>
                <a:cs typeface="Carlito"/>
              </a:rPr>
              <a:t>removing </a:t>
            </a:r>
            <a:r>
              <a:rPr sz="2100" spc="-8" dirty="0">
                <a:solidFill>
                  <a:srgbClr val="0075B1"/>
                </a:solidFill>
                <a:latin typeface="Carlito"/>
                <a:cs typeface="Carlito"/>
              </a:rPr>
              <a:t>the old house as</a:t>
            </a:r>
            <a:r>
              <a:rPr sz="2100" spc="390" dirty="0">
                <a:solidFill>
                  <a:srgbClr val="0075B1"/>
                </a:solidFill>
                <a:latin typeface="Carlito"/>
                <a:cs typeface="Carlito"/>
              </a:rPr>
              <a:t> </a:t>
            </a:r>
            <a:r>
              <a:rPr sz="2100" spc="-8" dirty="0">
                <a:solidFill>
                  <a:srgbClr val="0075B1"/>
                </a:solidFill>
                <a:latin typeface="Carlito"/>
                <a:cs typeface="Carlito"/>
              </a:rPr>
              <a:t>well.</a:t>
            </a:r>
            <a:endParaRPr sz="2100">
              <a:latin typeface="Carlito"/>
              <a:cs typeface="Carlito"/>
            </a:endParaRPr>
          </a:p>
        </p:txBody>
      </p:sp>
      <p:sp>
        <p:nvSpPr>
          <p:cNvPr id="14" name="object 14"/>
          <p:cNvSpPr txBox="1"/>
          <p:nvPr/>
        </p:nvSpPr>
        <p:spPr>
          <a:xfrm>
            <a:off x="1175766" y="5040249"/>
            <a:ext cx="4754880" cy="573234"/>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How </a:t>
            </a:r>
            <a:r>
              <a:rPr sz="3600" b="1" spc="-23" dirty="0">
                <a:solidFill>
                  <a:srgbClr val="0075B1"/>
                </a:solidFill>
                <a:latin typeface="Carlito"/>
                <a:cs typeface="Carlito"/>
              </a:rPr>
              <a:t>to </a:t>
            </a:r>
            <a:r>
              <a:rPr sz="3600" b="1" spc="-8" dirty="0">
                <a:solidFill>
                  <a:srgbClr val="0075B1"/>
                </a:solidFill>
                <a:latin typeface="Carlito"/>
                <a:cs typeface="Carlito"/>
              </a:rPr>
              <a:t>plan </a:t>
            </a:r>
            <a:r>
              <a:rPr sz="3600" b="1" spc="-15" dirty="0">
                <a:solidFill>
                  <a:srgbClr val="0075B1"/>
                </a:solidFill>
                <a:latin typeface="Carlito"/>
                <a:cs typeface="Carlito"/>
              </a:rPr>
              <a:t>your</a:t>
            </a:r>
            <a:r>
              <a:rPr sz="3600" b="1" spc="-75" dirty="0">
                <a:solidFill>
                  <a:srgbClr val="0075B1"/>
                </a:solidFill>
                <a:latin typeface="Carlito"/>
                <a:cs typeface="Carlito"/>
              </a:rPr>
              <a:t> </a:t>
            </a:r>
            <a:r>
              <a:rPr sz="3600" b="1" spc="-8" dirty="0">
                <a:solidFill>
                  <a:srgbClr val="0075B1"/>
                </a:solidFill>
                <a:latin typeface="Carlito"/>
                <a:cs typeface="Carlito"/>
              </a:rPr>
              <a:t>Scope?</a:t>
            </a:r>
            <a:endParaRPr sz="3600">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92964"/>
            <a:ext cx="9227056" cy="896399"/>
          </a:xfrm>
          <a:prstGeom prst="rect">
            <a:avLst/>
          </a:prstGeom>
        </p:spPr>
        <p:txBody>
          <a:bodyPr vert="horz" wrap="square" lIns="0" tIns="19050" rIns="0" bIns="0" rtlCol="0">
            <a:spAutoFit/>
          </a:bodyPr>
          <a:lstStyle/>
          <a:p>
            <a:pPr marL="19050">
              <a:spcBef>
                <a:spcPts val="150"/>
              </a:spcBef>
            </a:pPr>
            <a:r>
              <a:rPr sz="5700" spc="-323" dirty="0"/>
              <a:t>Work </a:t>
            </a:r>
            <a:r>
              <a:rPr sz="5700" spc="-375" dirty="0"/>
              <a:t>Breakdown</a:t>
            </a:r>
            <a:r>
              <a:rPr sz="5700" spc="-472" dirty="0"/>
              <a:t> </a:t>
            </a:r>
            <a:r>
              <a:rPr sz="5700" spc="-240" dirty="0"/>
              <a:t>Structure</a:t>
            </a:r>
            <a:endParaRPr sz="5700" dirty="0"/>
          </a:p>
        </p:txBody>
      </p:sp>
      <p:sp>
        <p:nvSpPr>
          <p:cNvPr id="3" name="object 3"/>
          <p:cNvSpPr/>
          <p:nvPr/>
        </p:nvSpPr>
        <p:spPr>
          <a:xfrm>
            <a:off x="7828408" y="4497705"/>
            <a:ext cx="1850708" cy="621030"/>
          </a:xfrm>
          <a:custGeom>
            <a:avLst/>
            <a:gdLst/>
            <a:ahLst/>
            <a:cxnLst/>
            <a:rect l="l" t="t" r="r" b="b"/>
            <a:pathLst>
              <a:path w="1233804" h="414020">
                <a:moveTo>
                  <a:pt x="0" y="68960"/>
                </a:moveTo>
                <a:lnTo>
                  <a:pt x="5417" y="42112"/>
                </a:lnTo>
                <a:lnTo>
                  <a:pt x="20192" y="20192"/>
                </a:lnTo>
                <a:lnTo>
                  <a:pt x="42112" y="5417"/>
                </a:lnTo>
                <a:lnTo>
                  <a:pt x="68961" y="0"/>
                </a:lnTo>
                <a:lnTo>
                  <a:pt x="1164716" y="0"/>
                </a:lnTo>
                <a:lnTo>
                  <a:pt x="1191565" y="5417"/>
                </a:lnTo>
                <a:lnTo>
                  <a:pt x="1213484" y="20192"/>
                </a:lnTo>
                <a:lnTo>
                  <a:pt x="1228260" y="42112"/>
                </a:lnTo>
                <a:lnTo>
                  <a:pt x="1233677" y="68960"/>
                </a:lnTo>
                <a:lnTo>
                  <a:pt x="1233677" y="344804"/>
                </a:lnTo>
                <a:lnTo>
                  <a:pt x="1228260" y="371653"/>
                </a:lnTo>
                <a:lnTo>
                  <a:pt x="1213485" y="393572"/>
                </a:lnTo>
                <a:lnTo>
                  <a:pt x="1191565" y="408348"/>
                </a:lnTo>
                <a:lnTo>
                  <a:pt x="1164716" y="413765"/>
                </a:lnTo>
                <a:lnTo>
                  <a:pt x="68961" y="413765"/>
                </a:lnTo>
                <a:lnTo>
                  <a:pt x="42112" y="408348"/>
                </a:lnTo>
                <a:lnTo>
                  <a:pt x="20193" y="393573"/>
                </a:lnTo>
                <a:lnTo>
                  <a:pt x="5417" y="371653"/>
                </a:lnTo>
                <a:lnTo>
                  <a:pt x="0" y="344804"/>
                </a:lnTo>
                <a:lnTo>
                  <a:pt x="0" y="68960"/>
                </a:lnTo>
                <a:close/>
              </a:path>
            </a:pathLst>
          </a:custGeom>
          <a:ln w="38100">
            <a:solidFill>
              <a:srgbClr val="0075B1"/>
            </a:solidFill>
          </a:ln>
        </p:spPr>
        <p:txBody>
          <a:bodyPr wrap="square" lIns="0" tIns="0" rIns="0" bIns="0" rtlCol="0"/>
          <a:lstStyle/>
          <a:p>
            <a:endParaRPr sz="2700"/>
          </a:p>
        </p:txBody>
      </p:sp>
      <p:sp>
        <p:nvSpPr>
          <p:cNvPr id="4" name="object 4"/>
          <p:cNvSpPr txBox="1"/>
          <p:nvPr/>
        </p:nvSpPr>
        <p:spPr>
          <a:xfrm>
            <a:off x="1161287" y="1234059"/>
            <a:ext cx="16354425" cy="3741089"/>
          </a:xfrm>
          <a:prstGeom prst="rect">
            <a:avLst/>
          </a:prstGeom>
        </p:spPr>
        <p:txBody>
          <a:bodyPr vert="horz" wrap="square" lIns="0" tIns="18098" rIns="0" bIns="0" rtlCol="0">
            <a:spAutoFit/>
          </a:bodyPr>
          <a:lstStyle/>
          <a:p>
            <a:pPr marL="19050">
              <a:spcBef>
                <a:spcPts val="143"/>
              </a:spcBef>
            </a:pPr>
            <a:r>
              <a:rPr sz="2100" spc="-8" dirty="0">
                <a:solidFill>
                  <a:srgbClr val="0075B1"/>
                </a:solidFill>
                <a:latin typeface="Carlito"/>
                <a:cs typeface="Carlito"/>
              </a:rPr>
              <a:t>The</a:t>
            </a:r>
            <a:r>
              <a:rPr sz="2100" spc="23" dirty="0">
                <a:solidFill>
                  <a:srgbClr val="0075B1"/>
                </a:solidFill>
                <a:latin typeface="Carlito"/>
                <a:cs typeface="Carlito"/>
              </a:rPr>
              <a:t> </a:t>
            </a:r>
            <a:r>
              <a:rPr sz="2100" spc="-8" dirty="0">
                <a:solidFill>
                  <a:srgbClr val="0075B1"/>
                </a:solidFill>
                <a:latin typeface="Carlito"/>
                <a:cs typeface="Carlito"/>
              </a:rPr>
              <a:t>goal</a:t>
            </a:r>
            <a:r>
              <a:rPr sz="2100" spc="30" dirty="0">
                <a:solidFill>
                  <a:srgbClr val="0075B1"/>
                </a:solidFill>
                <a:latin typeface="Carlito"/>
                <a:cs typeface="Carlito"/>
              </a:rPr>
              <a:t> </a:t>
            </a:r>
            <a:r>
              <a:rPr sz="2100" spc="-8" dirty="0">
                <a:solidFill>
                  <a:srgbClr val="0075B1"/>
                </a:solidFill>
                <a:latin typeface="Carlito"/>
                <a:cs typeface="Carlito"/>
              </a:rPr>
              <a:t>of</a:t>
            </a:r>
            <a:r>
              <a:rPr sz="2100" spc="23" dirty="0">
                <a:solidFill>
                  <a:srgbClr val="0075B1"/>
                </a:solidFill>
                <a:latin typeface="Carlito"/>
                <a:cs typeface="Carlito"/>
              </a:rPr>
              <a:t> </a:t>
            </a:r>
            <a:r>
              <a:rPr sz="2100" spc="-8" dirty="0">
                <a:solidFill>
                  <a:srgbClr val="0075B1"/>
                </a:solidFill>
                <a:latin typeface="Carlito"/>
                <a:cs typeface="Carlito"/>
              </a:rPr>
              <a:t>the</a:t>
            </a:r>
            <a:r>
              <a:rPr sz="2100" spc="38" dirty="0">
                <a:solidFill>
                  <a:srgbClr val="0075B1"/>
                </a:solidFill>
                <a:latin typeface="Carlito"/>
                <a:cs typeface="Carlito"/>
              </a:rPr>
              <a:t> </a:t>
            </a:r>
            <a:r>
              <a:rPr sz="2100" spc="-15" dirty="0">
                <a:solidFill>
                  <a:srgbClr val="0075B1"/>
                </a:solidFill>
                <a:latin typeface="Carlito"/>
                <a:cs typeface="Carlito"/>
              </a:rPr>
              <a:t>project</a:t>
            </a:r>
            <a:r>
              <a:rPr sz="2100" spc="38" dirty="0">
                <a:solidFill>
                  <a:srgbClr val="0075B1"/>
                </a:solidFill>
                <a:latin typeface="Carlito"/>
                <a:cs typeface="Carlito"/>
              </a:rPr>
              <a:t> </a:t>
            </a:r>
            <a:r>
              <a:rPr sz="2100" spc="-8" dirty="0">
                <a:solidFill>
                  <a:srgbClr val="0075B1"/>
                </a:solidFill>
                <a:latin typeface="Carlito"/>
                <a:cs typeface="Carlito"/>
              </a:rPr>
              <a:t>needs</a:t>
            </a:r>
            <a:r>
              <a:rPr sz="2100" spc="30" dirty="0">
                <a:solidFill>
                  <a:srgbClr val="0075B1"/>
                </a:solidFill>
                <a:latin typeface="Carlito"/>
                <a:cs typeface="Carlito"/>
              </a:rPr>
              <a:t> </a:t>
            </a:r>
            <a:r>
              <a:rPr sz="2100" spc="-15" dirty="0">
                <a:solidFill>
                  <a:srgbClr val="0075B1"/>
                </a:solidFill>
                <a:latin typeface="Carlito"/>
                <a:cs typeface="Carlito"/>
              </a:rPr>
              <a:t>to</a:t>
            </a:r>
            <a:r>
              <a:rPr sz="2100" spc="30" dirty="0">
                <a:solidFill>
                  <a:srgbClr val="0075B1"/>
                </a:solidFill>
                <a:latin typeface="Carlito"/>
                <a:cs typeface="Carlito"/>
              </a:rPr>
              <a:t> </a:t>
            </a:r>
            <a:r>
              <a:rPr sz="2100" spc="-8" dirty="0">
                <a:solidFill>
                  <a:srgbClr val="0075B1"/>
                </a:solidFill>
                <a:latin typeface="Carlito"/>
                <a:cs typeface="Carlito"/>
              </a:rPr>
              <a:t>be</a:t>
            </a:r>
            <a:r>
              <a:rPr sz="2100" spc="30" dirty="0">
                <a:solidFill>
                  <a:srgbClr val="0075B1"/>
                </a:solidFill>
                <a:latin typeface="Carlito"/>
                <a:cs typeface="Carlito"/>
              </a:rPr>
              <a:t> </a:t>
            </a:r>
            <a:r>
              <a:rPr sz="2100" spc="-23" dirty="0">
                <a:solidFill>
                  <a:srgbClr val="0075B1"/>
                </a:solidFill>
                <a:latin typeface="Carlito"/>
                <a:cs typeface="Carlito"/>
              </a:rPr>
              <a:t>broken</a:t>
            </a:r>
            <a:r>
              <a:rPr sz="2100" spc="30" dirty="0">
                <a:solidFill>
                  <a:srgbClr val="0075B1"/>
                </a:solidFill>
                <a:latin typeface="Carlito"/>
                <a:cs typeface="Carlito"/>
              </a:rPr>
              <a:t> </a:t>
            </a:r>
            <a:r>
              <a:rPr sz="2100" spc="-8" dirty="0">
                <a:solidFill>
                  <a:srgbClr val="0075B1"/>
                </a:solidFill>
                <a:latin typeface="Carlito"/>
                <a:cs typeface="Carlito"/>
              </a:rPr>
              <a:t>down</a:t>
            </a:r>
            <a:r>
              <a:rPr sz="2100" spc="30" dirty="0">
                <a:solidFill>
                  <a:srgbClr val="0075B1"/>
                </a:solidFill>
                <a:latin typeface="Carlito"/>
                <a:cs typeface="Carlito"/>
              </a:rPr>
              <a:t> </a:t>
            </a:r>
            <a:r>
              <a:rPr sz="2100" spc="-15" dirty="0">
                <a:solidFill>
                  <a:srgbClr val="0075B1"/>
                </a:solidFill>
                <a:latin typeface="Carlito"/>
                <a:cs typeface="Carlito"/>
              </a:rPr>
              <a:t>into</a:t>
            </a:r>
            <a:r>
              <a:rPr sz="2100" spc="23" dirty="0">
                <a:solidFill>
                  <a:srgbClr val="0075B1"/>
                </a:solidFill>
                <a:latin typeface="Carlito"/>
                <a:cs typeface="Carlito"/>
              </a:rPr>
              <a:t> </a:t>
            </a:r>
            <a:r>
              <a:rPr sz="2100" spc="-15" dirty="0">
                <a:solidFill>
                  <a:srgbClr val="0075B1"/>
                </a:solidFill>
                <a:latin typeface="Carlito"/>
                <a:cs typeface="Carlito"/>
              </a:rPr>
              <a:t>more</a:t>
            </a:r>
            <a:r>
              <a:rPr sz="2100" spc="23" dirty="0">
                <a:solidFill>
                  <a:srgbClr val="0075B1"/>
                </a:solidFill>
                <a:latin typeface="Carlito"/>
                <a:cs typeface="Carlito"/>
              </a:rPr>
              <a:t> </a:t>
            </a:r>
            <a:r>
              <a:rPr sz="2100" spc="-8" dirty="0">
                <a:solidFill>
                  <a:srgbClr val="0075B1"/>
                </a:solidFill>
                <a:latin typeface="Carlito"/>
                <a:cs typeface="Carlito"/>
              </a:rPr>
              <a:t>details</a:t>
            </a:r>
            <a:r>
              <a:rPr sz="2100" spc="38" dirty="0">
                <a:solidFill>
                  <a:srgbClr val="0075B1"/>
                </a:solidFill>
                <a:latin typeface="Carlito"/>
                <a:cs typeface="Carlito"/>
              </a:rPr>
              <a:t> </a:t>
            </a:r>
            <a:r>
              <a:rPr sz="2100" spc="-8" dirty="0">
                <a:solidFill>
                  <a:srgbClr val="0075B1"/>
                </a:solidFill>
                <a:latin typeface="Carlito"/>
                <a:cs typeface="Carlito"/>
              </a:rPr>
              <a:t>so</a:t>
            </a:r>
            <a:r>
              <a:rPr sz="2100" spc="30" dirty="0">
                <a:solidFill>
                  <a:srgbClr val="0075B1"/>
                </a:solidFill>
                <a:latin typeface="Carlito"/>
                <a:cs typeface="Carlito"/>
              </a:rPr>
              <a:t> </a:t>
            </a:r>
            <a:r>
              <a:rPr sz="2100" spc="-8" dirty="0">
                <a:solidFill>
                  <a:srgbClr val="0075B1"/>
                </a:solidFill>
                <a:latin typeface="Carlito"/>
                <a:cs typeface="Carlito"/>
              </a:rPr>
              <a:t>that</a:t>
            </a:r>
            <a:r>
              <a:rPr sz="2100" spc="30" dirty="0">
                <a:solidFill>
                  <a:srgbClr val="0075B1"/>
                </a:solidFill>
                <a:latin typeface="Carlito"/>
                <a:cs typeface="Carlito"/>
              </a:rPr>
              <a:t> </a:t>
            </a:r>
            <a:r>
              <a:rPr sz="2100" spc="-8" dirty="0">
                <a:solidFill>
                  <a:srgbClr val="0075B1"/>
                </a:solidFill>
                <a:latin typeface="Carlito"/>
                <a:cs typeface="Carlito"/>
              </a:rPr>
              <a:t>the</a:t>
            </a:r>
            <a:r>
              <a:rPr sz="2100" spc="30" dirty="0">
                <a:solidFill>
                  <a:srgbClr val="0075B1"/>
                </a:solidFill>
                <a:latin typeface="Carlito"/>
                <a:cs typeface="Carlito"/>
              </a:rPr>
              <a:t> </a:t>
            </a:r>
            <a:r>
              <a:rPr sz="2100" spc="-15" dirty="0">
                <a:solidFill>
                  <a:srgbClr val="0075B1"/>
                </a:solidFill>
                <a:latin typeface="Carlito"/>
                <a:cs typeface="Carlito"/>
              </a:rPr>
              <a:t>project</a:t>
            </a:r>
            <a:r>
              <a:rPr sz="2100" spc="38" dirty="0">
                <a:solidFill>
                  <a:srgbClr val="0075B1"/>
                </a:solidFill>
                <a:latin typeface="Carlito"/>
                <a:cs typeface="Carlito"/>
              </a:rPr>
              <a:t> </a:t>
            </a:r>
            <a:r>
              <a:rPr sz="2100" spc="-8" dirty="0">
                <a:solidFill>
                  <a:srgbClr val="0075B1"/>
                </a:solidFill>
                <a:latin typeface="Carlito"/>
                <a:cs typeface="Carlito"/>
              </a:rPr>
              <a:t>manager</a:t>
            </a:r>
            <a:r>
              <a:rPr sz="2100" spc="23" dirty="0">
                <a:solidFill>
                  <a:srgbClr val="0075B1"/>
                </a:solidFill>
                <a:latin typeface="Carlito"/>
                <a:cs typeface="Carlito"/>
              </a:rPr>
              <a:t> </a:t>
            </a:r>
            <a:r>
              <a:rPr sz="2100" spc="-8" dirty="0">
                <a:solidFill>
                  <a:srgbClr val="0075B1"/>
                </a:solidFill>
                <a:latin typeface="Carlito"/>
                <a:cs typeface="Carlito"/>
              </a:rPr>
              <a:t>and</a:t>
            </a:r>
            <a:r>
              <a:rPr sz="2100" spc="38" dirty="0">
                <a:solidFill>
                  <a:srgbClr val="0075B1"/>
                </a:solidFill>
                <a:latin typeface="Carlito"/>
                <a:cs typeface="Carlito"/>
              </a:rPr>
              <a:t> </a:t>
            </a:r>
            <a:r>
              <a:rPr sz="2100" spc="-15" dirty="0">
                <a:solidFill>
                  <a:srgbClr val="0075B1"/>
                </a:solidFill>
                <a:latin typeface="Carlito"/>
                <a:cs typeface="Carlito"/>
              </a:rPr>
              <a:t>project</a:t>
            </a:r>
            <a:r>
              <a:rPr sz="2100" spc="53" dirty="0">
                <a:solidFill>
                  <a:srgbClr val="0075B1"/>
                </a:solidFill>
                <a:latin typeface="Carlito"/>
                <a:cs typeface="Carlito"/>
              </a:rPr>
              <a:t> </a:t>
            </a:r>
            <a:r>
              <a:rPr sz="2100" spc="-8" dirty="0">
                <a:solidFill>
                  <a:srgbClr val="0075B1"/>
                </a:solidFill>
                <a:latin typeface="Carlito"/>
                <a:cs typeface="Carlito"/>
              </a:rPr>
              <a:t>team</a:t>
            </a:r>
            <a:r>
              <a:rPr sz="2100" spc="23" dirty="0">
                <a:solidFill>
                  <a:srgbClr val="0075B1"/>
                </a:solidFill>
                <a:latin typeface="Carlito"/>
                <a:cs typeface="Carlito"/>
              </a:rPr>
              <a:t> </a:t>
            </a:r>
            <a:r>
              <a:rPr sz="2100" spc="-8" dirty="0">
                <a:solidFill>
                  <a:srgbClr val="0075B1"/>
                </a:solidFill>
                <a:latin typeface="Carlito"/>
                <a:cs typeface="Carlito"/>
              </a:rPr>
              <a:t>can</a:t>
            </a:r>
            <a:r>
              <a:rPr sz="2100" spc="30" dirty="0">
                <a:solidFill>
                  <a:srgbClr val="0075B1"/>
                </a:solidFill>
                <a:latin typeface="Carlito"/>
                <a:cs typeface="Carlito"/>
              </a:rPr>
              <a:t> </a:t>
            </a:r>
            <a:r>
              <a:rPr sz="2100" spc="-8" dirty="0">
                <a:solidFill>
                  <a:srgbClr val="0075B1"/>
                </a:solidFill>
                <a:latin typeface="Carlito"/>
                <a:cs typeface="Carlito"/>
              </a:rPr>
              <a:t>plan</a:t>
            </a:r>
            <a:r>
              <a:rPr sz="2100" spc="30" dirty="0">
                <a:solidFill>
                  <a:srgbClr val="0075B1"/>
                </a:solidFill>
                <a:latin typeface="Carlito"/>
                <a:cs typeface="Carlito"/>
              </a:rPr>
              <a:t> </a:t>
            </a:r>
            <a:r>
              <a:rPr sz="2100" spc="-8" dirty="0">
                <a:solidFill>
                  <a:srgbClr val="0075B1"/>
                </a:solidFill>
                <a:latin typeface="Carlito"/>
                <a:cs typeface="Carlito"/>
              </a:rPr>
              <a:t>and</a:t>
            </a:r>
            <a:r>
              <a:rPr sz="2100" spc="30" dirty="0">
                <a:solidFill>
                  <a:srgbClr val="0075B1"/>
                </a:solidFill>
                <a:latin typeface="Carlito"/>
                <a:cs typeface="Carlito"/>
              </a:rPr>
              <a:t> </a:t>
            </a:r>
            <a:r>
              <a:rPr sz="2100" spc="-15" dirty="0">
                <a:solidFill>
                  <a:srgbClr val="0075B1"/>
                </a:solidFill>
                <a:latin typeface="Carlito"/>
                <a:cs typeface="Carlito"/>
              </a:rPr>
              <a:t>execute.</a:t>
            </a:r>
            <a:r>
              <a:rPr sz="2100" spc="30" dirty="0">
                <a:solidFill>
                  <a:srgbClr val="0075B1"/>
                </a:solidFill>
                <a:latin typeface="Carlito"/>
                <a:cs typeface="Carlito"/>
              </a:rPr>
              <a:t> </a:t>
            </a:r>
            <a:r>
              <a:rPr sz="2100" spc="-8" dirty="0">
                <a:solidFill>
                  <a:srgbClr val="0075B1"/>
                </a:solidFill>
                <a:latin typeface="Carlito"/>
                <a:cs typeface="Carlito"/>
              </a:rPr>
              <a:t>If</a:t>
            </a:r>
            <a:r>
              <a:rPr sz="2100" spc="30" dirty="0">
                <a:solidFill>
                  <a:srgbClr val="0075B1"/>
                </a:solidFill>
                <a:latin typeface="Carlito"/>
                <a:cs typeface="Carlito"/>
              </a:rPr>
              <a:t> </a:t>
            </a:r>
            <a:r>
              <a:rPr sz="2100" spc="-8" dirty="0">
                <a:solidFill>
                  <a:srgbClr val="0075B1"/>
                </a:solidFill>
                <a:latin typeface="Carlito"/>
                <a:cs typeface="Carlito"/>
              </a:rPr>
              <a:t>the</a:t>
            </a:r>
            <a:r>
              <a:rPr sz="2100" spc="23" dirty="0">
                <a:solidFill>
                  <a:srgbClr val="0075B1"/>
                </a:solidFill>
                <a:latin typeface="Carlito"/>
                <a:cs typeface="Carlito"/>
              </a:rPr>
              <a:t> </a:t>
            </a:r>
            <a:r>
              <a:rPr sz="2100" spc="-8" dirty="0">
                <a:solidFill>
                  <a:srgbClr val="0075B1"/>
                </a:solidFill>
                <a:latin typeface="Carlito"/>
                <a:cs typeface="Carlito"/>
              </a:rPr>
              <a:t>goal</a:t>
            </a:r>
            <a:r>
              <a:rPr sz="2100" spc="30" dirty="0">
                <a:solidFill>
                  <a:srgbClr val="0075B1"/>
                </a:solidFill>
                <a:latin typeface="Carlito"/>
                <a:cs typeface="Carlito"/>
              </a:rPr>
              <a:t> </a:t>
            </a:r>
            <a:r>
              <a:rPr sz="2100" spc="-8" dirty="0">
                <a:solidFill>
                  <a:srgbClr val="0075B1"/>
                </a:solidFill>
                <a:latin typeface="Carlito"/>
                <a:cs typeface="Carlito"/>
              </a:rPr>
              <a:t>is</a:t>
            </a:r>
            <a:r>
              <a:rPr sz="2100" spc="30" dirty="0">
                <a:solidFill>
                  <a:srgbClr val="0075B1"/>
                </a:solidFill>
                <a:latin typeface="Carlito"/>
                <a:cs typeface="Carlito"/>
              </a:rPr>
              <a:t> </a:t>
            </a:r>
            <a:r>
              <a:rPr sz="2100" spc="-30" dirty="0">
                <a:solidFill>
                  <a:srgbClr val="0075B1"/>
                </a:solidFill>
                <a:latin typeface="Carlito"/>
                <a:cs typeface="Carlito"/>
              </a:rPr>
              <a:t>to</a:t>
            </a:r>
            <a:endParaRPr sz="2100">
              <a:latin typeface="Carlito"/>
              <a:cs typeface="Carlito"/>
            </a:endParaRPr>
          </a:p>
          <a:p>
            <a:pPr marL="19050"/>
            <a:r>
              <a:rPr sz="2100" spc="-8" dirty="0">
                <a:solidFill>
                  <a:srgbClr val="0075B1"/>
                </a:solidFill>
                <a:latin typeface="Carlito"/>
                <a:cs typeface="Carlito"/>
              </a:rPr>
              <a:t>“increase</a:t>
            </a:r>
            <a:r>
              <a:rPr sz="2100" spc="30" dirty="0">
                <a:solidFill>
                  <a:srgbClr val="0075B1"/>
                </a:solidFill>
                <a:latin typeface="Carlito"/>
                <a:cs typeface="Carlito"/>
              </a:rPr>
              <a:t> </a:t>
            </a:r>
            <a:r>
              <a:rPr sz="2100" spc="-8" dirty="0">
                <a:solidFill>
                  <a:srgbClr val="0075B1"/>
                </a:solidFill>
                <a:latin typeface="Carlito"/>
                <a:cs typeface="Carlito"/>
              </a:rPr>
              <a:t>sales</a:t>
            </a:r>
            <a:r>
              <a:rPr sz="2100" spc="23" dirty="0">
                <a:solidFill>
                  <a:srgbClr val="0075B1"/>
                </a:solidFill>
                <a:latin typeface="Carlito"/>
                <a:cs typeface="Carlito"/>
              </a:rPr>
              <a:t> </a:t>
            </a:r>
            <a:r>
              <a:rPr sz="2100" spc="-8" dirty="0">
                <a:solidFill>
                  <a:srgbClr val="0075B1"/>
                </a:solidFill>
                <a:latin typeface="Carlito"/>
                <a:cs typeface="Carlito"/>
              </a:rPr>
              <a:t>by</a:t>
            </a:r>
            <a:r>
              <a:rPr sz="2100" spc="15" dirty="0">
                <a:solidFill>
                  <a:srgbClr val="0075B1"/>
                </a:solidFill>
                <a:latin typeface="Carlito"/>
                <a:cs typeface="Carlito"/>
              </a:rPr>
              <a:t> </a:t>
            </a:r>
            <a:r>
              <a:rPr sz="2100" spc="-15" dirty="0">
                <a:solidFill>
                  <a:srgbClr val="0075B1"/>
                </a:solidFill>
                <a:latin typeface="Carlito"/>
                <a:cs typeface="Carlito"/>
              </a:rPr>
              <a:t>creating</a:t>
            </a:r>
            <a:r>
              <a:rPr sz="2100" spc="23" dirty="0">
                <a:solidFill>
                  <a:srgbClr val="0075B1"/>
                </a:solidFill>
                <a:latin typeface="Carlito"/>
                <a:cs typeface="Carlito"/>
              </a:rPr>
              <a:t> </a:t>
            </a:r>
            <a:r>
              <a:rPr sz="2100" dirty="0">
                <a:solidFill>
                  <a:srgbClr val="0075B1"/>
                </a:solidFill>
                <a:latin typeface="Carlito"/>
                <a:cs typeface="Carlito"/>
              </a:rPr>
              <a:t>a</a:t>
            </a:r>
            <a:r>
              <a:rPr sz="2100" spc="8" dirty="0">
                <a:solidFill>
                  <a:srgbClr val="0075B1"/>
                </a:solidFill>
                <a:latin typeface="Carlito"/>
                <a:cs typeface="Carlito"/>
              </a:rPr>
              <a:t> </a:t>
            </a:r>
            <a:r>
              <a:rPr sz="2100" spc="-15" dirty="0">
                <a:solidFill>
                  <a:srgbClr val="0075B1"/>
                </a:solidFill>
                <a:latin typeface="Carlito"/>
                <a:cs typeface="Carlito"/>
              </a:rPr>
              <a:t>showroom</a:t>
            </a:r>
            <a:r>
              <a:rPr sz="2100" spc="8" dirty="0">
                <a:solidFill>
                  <a:srgbClr val="0075B1"/>
                </a:solidFill>
                <a:latin typeface="Carlito"/>
                <a:cs typeface="Carlito"/>
              </a:rPr>
              <a:t> </a:t>
            </a:r>
            <a:r>
              <a:rPr sz="2100" spc="-15" dirty="0">
                <a:solidFill>
                  <a:srgbClr val="0075B1"/>
                </a:solidFill>
                <a:latin typeface="Carlito"/>
                <a:cs typeface="Carlito"/>
              </a:rPr>
              <a:t>to</a:t>
            </a:r>
            <a:r>
              <a:rPr sz="2100" spc="8" dirty="0">
                <a:solidFill>
                  <a:srgbClr val="0075B1"/>
                </a:solidFill>
                <a:latin typeface="Carlito"/>
                <a:cs typeface="Carlito"/>
              </a:rPr>
              <a:t> </a:t>
            </a:r>
            <a:r>
              <a:rPr sz="2100" spc="-15" dirty="0">
                <a:solidFill>
                  <a:srgbClr val="0075B1"/>
                </a:solidFill>
                <a:latin typeface="Carlito"/>
                <a:cs typeface="Carlito"/>
              </a:rPr>
              <a:t>exhibit</a:t>
            </a:r>
            <a:r>
              <a:rPr sz="2100" spc="53" dirty="0">
                <a:solidFill>
                  <a:srgbClr val="0075B1"/>
                </a:solidFill>
                <a:latin typeface="Carlito"/>
                <a:cs typeface="Carlito"/>
              </a:rPr>
              <a:t> </a:t>
            </a:r>
            <a:r>
              <a:rPr sz="2100" spc="-15" dirty="0">
                <a:solidFill>
                  <a:srgbClr val="0075B1"/>
                </a:solidFill>
                <a:latin typeface="Carlito"/>
                <a:cs typeface="Carlito"/>
              </a:rPr>
              <a:t>new</a:t>
            </a:r>
            <a:r>
              <a:rPr sz="2100" spc="8" dirty="0">
                <a:solidFill>
                  <a:srgbClr val="0075B1"/>
                </a:solidFill>
                <a:latin typeface="Carlito"/>
                <a:cs typeface="Carlito"/>
              </a:rPr>
              <a:t> </a:t>
            </a:r>
            <a:r>
              <a:rPr sz="2100" spc="-53" dirty="0">
                <a:solidFill>
                  <a:srgbClr val="0075B1"/>
                </a:solidFill>
                <a:latin typeface="Carlito"/>
                <a:cs typeface="Carlito"/>
              </a:rPr>
              <a:t>cars”,</a:t>
            </a:r>
            <a:r>
              <a:rPr sz="2100" spc="8" dirty="0">
                <a:solidFill>
                  <a:srgbClr val="0075B1"/>
                </a:solidFill>
                <a:latin typeface="Carlito"/>
                <a:cs typeface="Carlito"/>
              </a:rPr>
              <a:t> </a:t>
            </a:r>
            <a:r>
              <a:rPr sz="2100" spc="-8" dirty="0">
                <a:solidFill>
                  <a:srgbClr val="0075B1"/>
                </a:solidFill>
                <a:latin typeface="Carlito"/>
                <a:cs typeface="Carlito"/>
              </a:rPr>
              <a:t>this</a:t>
            </a:r>
            <a:r>
              <a:rPr sz="2100" spc="30" dirty="0">
                <a:solidFill>
                  <a:srgbClr val="0075B1"/>
                </a:solidFill>
                <a:latin typeface="Carlito"/>
                <a:cs typeface="Carlito"/>
              </a:rPr>
              <a:t> </a:t>
            </a:r>
            <a:r>
              <a:rPr sz="2100" spc="-15" dirty="0">
                <a:solidFill>
                  <a:srgbClr val="0075B1"/>
                </a:solidFill>
                <a:latin typeface="Carlito"/>
                <a:cs typeface="Carlito"/>
              </a:rPr>
              <a:t>information</a:t>
            </a:r>
            <a:r>
              <a:rPr sz="2100" spc="38" dirty="0">
                <a:solidFill>
                  <a:srgbClr val="0075B1"/>
                </a:solidFill>
                <a:latin typeface="Carlito"/>
                <a:cs typeface="Carlito"/>
              </a:rPr>
              <a:t> </a:t>
            </a:r>
            <a:r>
              <a:rPr sz="2100" spc="-8" dirty="0">
                <a:solidFill>
                  <a:srgbClr val="0075B1"/>
                </a:solidFill>
                <a:latin typeface="Carlito"/>
                <a:cs typeface="Carlito"/>
              </a:rPr>
              <a:t>is</a:t>
            </a:r>
            <a:r>
              <a:rPr sz="2100" spc="15" dirty="0">
                <a:solidFill>
                  <a:srgbClr val="0075B1"/>
                </a:solidFill>
                <a:latin typeface="Carlito"/>
                <a:cs typeface="Carlito"/>
              </a:rPr>
              <a:t> </a:t>
            </a:r>
            <a:r>
              <a:rPr sz="2100" spc="-15" dirty="0">
                <a:solidFill>
                  <a:srgbClr val="0075B1"/>
                </a:solidFill>
                <a:latin typeface="Carlito"/>
                <a:cs typeface="Carlito"/>
              </a:rPr>
              <a:t>too</a:t>
            </a:r>
            <a:r>
              <a:rPr sz="2100" spc="8" dirty="0">
                <a:solidFill>
                  <a:srgbClr val="0075B1"/>
                </a:solidFill>
                <a:latin typeface="Carlito"/>
                <a:cs typeface="Carlito"/>
              </a:rPr>
              <a:t> </a:t>
            </a:r>
            <a:r>
              <a:rPr sz="2100" spc="-8" dirty="0">
                <a:solidFill>
                  <a:srgbClr val="0075B1"/>
                </a:solidFill>
                <a:latin typeface="Carlito"/>
                <a:cs typeface="Carlito"/>
              </a:rPr>
              <a:t>high-level</a:t>
            </a:r>
            <a:r>
              <a:rPr sz="2100" spc="45" dirty="0">
                <a:solidFill>
                  <a:srgbClr val="0075B1"/>
                </a:solidFill>
                <a:latin typeface="Carlito"/>
                <a:cs typeface="Carlito"/>
              </a:rPr>
              <a:t> </a:t>
            </a:r>
            <a:r>
              <a:rPr sz="2100" dirty="0">
                <a:solidFill>
                  <a:srgbClr val="0075B1"/>
                </a:solidFill>
                <a:latin typeface="Carlito"/>
                <a:cs typeface="Carlito"/>
              </a:rPr>
              <a:t>and</a:t>
            </a:r>
            <a:r>
              <a:rPr sz="2100" spc="15" dirty="0">
                <a:solidFill>
                  <a:srgbClr val="0075B1"/>
                </a:solidFill>
                <a:latin typeface="Carlito"/>
                <a:cs typeface="Carlito"/>
              </a:rPr>
              <a:t> </a:t>
            </a:r>
            <a:r>
              <a:rPr sz="2100" spc="-8" dirty="0">
                <a:solidFill>
                  <a:srgbClr val="0075B1"/>
                </a:solidFill>
                <a:latin typeface="Carlito"/>
                <a:cs typeface="Carlito"/>
              </a:rPr>
              <a:t>vague,</a:t>
            </a:r>
            <a:r>
              <a:rPr sz="2100" spc="30" dirty="0">
                <a:solidFill>
                  <a:srgbClr val="0075B1"/>
                </a:solidFill>
                <a:latin typeface="Carlito"/>
                <a:cs typeface="Carlito"/>
              </a:rPr>
              <a:t> </a:t>
            </a:r>
            <a:r>
              <a:rPr sz="2100" spc="-8" dirty="0">
                <a:solidFill>
                  <a:srgbClr val="0075B1"/>
                </a:solidFill>
                <a:latin typeface="Carlito"/>
                <a:cs typeface="Carlito"/>
              </a:rPr>
              <a:t>hence</a:t>
            </a:r>
            <a:r>
              <a:rPr sz="2100" spc="15" dirty="0">
                <a:solidFill>
                  <a:srgbClr val="0075B1"/>
                </a:solidFill>
                <a:latin typeface="Carlito"/>
                <a:cs typeface="Carlito"/>
              </a:rPr>
              <a:t> </a:t>
            </a:r>
            <a:r>
              <a:rPr sz="2100" spc="-23" dirty="0">
                <a:solidFill>
                  <a:srgbClr val="0075B1"/>
                </a:solidFill>
                <a:latin typeface="Carlito"/>
                <a:cs typeface="Carlito"/>
              </a:rPr>
              <a:t>it’s</a:t>
            </a:r>
            <a:r>
              <a:rPr sz="2100" spc="23" dirty="0">
                <a:solidFill>
                  <a:srgbClr val="0075B1"/>
                </a:solidFill>
                <a:latin typeface="Carlito"/>
                <a:cs typeface="Carlito"/>
              </a:rPr>
              <a:t> </a:t>
            </a:r>
            <a:r>
              <a:rPr sz="2100" spc="-8" dirty="0">
                <a:solidFill>
                  <a:srgbClr val="0075B1"/>
                </a:solidFill>
                <a:latin typeface="Carlito"/>
                <a:cs typeface="Carlito"/>
              </a:rPr>
              <a:t>not</a:t>
            </a:r>
            <a:r>
              <a:rPr sz="2100" spc="8" dirty="0">
                <a:solidFill>
                  <a:srgbClr val="0075B1"/>
                </a:solidFill>
                <a:latin typeface="Carlito"/>
                <a:cs typeface="Carlito"/>
              </a:rPr>
              <a:t> </a:t>
            </a:r>
            <a:r>
              <a:rPr sz="2100" spc="-15" dirty="0">
                <a:solidFill>
                  <a:srgbClr val="0075B1"/>
                </a:solidFill>
                <a:latin typeface="Carlito"/>
                <a:cs typeface="Carlito"/>
              </a:rPr>
              <a:t>useful</a:t>
            </a:r>
            <a:r>
              <a:rPr sz="2100" spc="23" dirty="0">
                <a:solidFill>
                  <a:srgbClr val="0075B1"/>
                </a:solidFill>
                <a:latin typeface="Carlito"/>
                <a:cs typeface="Carlito"/>
              </a:rPr>
              <a:t> </a:t>
            </a:r>
            <a:r>
              <a:rPr sz="2100" spc="-23" dirty="0">
                <a:solidFill>
                  <a:srgbClr val="0075B1"/>
                </a:solidFill>
                <a:latin typeface="Carlito"/>
                <a:cs typeface="Carlito"/>
              </a:rPr>
              <a:t>for</a:t>
            </a:r>
            <a:r>
              <a:rPr sz="2100" spc="-8" dirty="0">
                <a:solidFill>
                  <a:srgbClr val="0075B1"/>
                </a:solidFill>
                <a:latin typeface="Carlito"/>
                <a:cs typeface="Carlito"/>
              </a:rPr>
              <a:t> planning</a:t>
            </a:r>
            <a:r>
              <a:rPr sz="2100" spc="45" dirty="0">
                <a:solidFill>
                  <a:srgbClr val="0075B1"/>
                </a:solidFill>
                <a:latin typeface="Carlito"/>
                <a:cs typeface="Carlito"/>
              </a:rPr>
              <a:t> </a:t>
            </a:r>
            <a:r>
              <a:rPr sz="2100" spc="-8" dirty="0">
                <a:solidFill>
                  <a:srgbClr val="0075B1"/>
                </a:solidFill>
                <a:latin typeface="Carlito"/>
                <a:cs typeface="Carlito"/>
              </a:rPr>
              <a:t>purposes.</a:t>
            </a:r>
            <a:endParaRPr sz="2100">
              <a:latin typeface="Carlito"/>
              <a:cs typeface="Carlito"/>
            </a:endParaRPr>
          </a:p>
          <a:p>
            <a:pPr marL="19050">
              <a:spcBef>
                <a:spcPts val="8"/>
              </a:spcBef>
            </a:pPr>
            <a:r>
              <a:rPr sz="2100" spc="-8" dirty="0">
                <a:solidFill>
                  <a:srgbClr val="0075B1"/>
                </a:solidFill>
                <a:latin typeface="Carlito"/>
                <a:cs typeface="Carlito"/>
              </a:rPr>
              <a:t>The</a:t>
            </a:r>
            <a:r>
              <a:rPr sz="2100" spc="8" dirty="0">
                <a:solidFill>
                  <a:srgbClr val="0075B1"/>
                </a:solidFill>
                <a:latin typeface="Carlito"/>
                <a:cs typeface="Carlito"/>
              </a:rPr>
              <a:t> </a:t>
            </a:r>
            <a:r>
              <a:rPr sz="2100" spc="-15" dirty="0">
                <a:solidFill>
                  <a:srgbClr val="0075B1"/>
                </a:solidFill>
                <a:latin typeface="Carlito"/>
                <a:cs typeface="Carlito"/>
              </a:rPr>
              <a:t>project</a:t>
            </a:r>
            <a:r>
              <a:rPr sz="2100" spc="30" dirty="0">
                <a:solidFill>
                  <a:srgbClr val="0075B1"/>
                </a:solidFill>
                <a:latin typeface="Carlito"/>
                <a:cs typeface="Carlito"/>
              </a:rPr>
              <a:t> </a:t>
            </a:r>
            <a:r>
              <a:rPr sz="2100" spc="-8" dirty="0">
                <a:solidFill>
                  <a:srgbClr val="0075B1"/>
                </a:solidFill>
                <a:latin typeface="Carlito"/>
                <a:cs typeface="Carlito"/>
              </a:rPr>
              <a:t>manager</a:t>
            </a:r>
            <a:r>
              <a:rPr sz="2100" spc="23" dirty="0">
                <a:solidFill>
                  <a:srgbClr val="0075B1"/>
                </a:solidFill>
                <a:latin typeface="Carlito"/>
                <a:cs typeface="Carlito"/>
              </a:rPr>
              <a:t> </a:t>
            </a:r>
            <a:r>
              <a:rPr sz="2100" spc="-8" dirty="0">
                <a:solidFill>
                  <a:srgbClr val="0075B1"/>
                </a:solidFill>
                <a:latin typeface="Carlito"/>
                <a:cs typeface="Carlito"/>
              </a:rPr>
              <a:t>has</a:t>
            </a:r>
            <a:r>
              <a:rPr sz="2100" spc="15" dirty="0">
                <a:solidFill>
                  <a:srgbClr val="0075B1"/>
                </a:solidFill>
                <a:latin typeface="Carlito"/>
                <a:cs typeface="Carlito"/>
              </a:rPr>
              <a:t> </a:t>
            </a:r>
            <a:r>
              <a:rPr sz="2100" spc="-15" dirty="0">
                <a:solidFill>
                  <a:srgbClr val="0075B1"/>
                </a:solidFill>
                <a:latin typeface="Carlito"/>
                <a:cs typeface="Carlito"/>
              </a:rPr>
              <a:t>to</a:t>
            </a:r>
            <a:r>
              <a:rPr sz="2100" spc="8" dirty="0">
                <a:solidFill>
                  <a:srgbClr val="0075B1"/>
                </a:solidFill>
                <a:latin typeface="Carlito"/>
                <a:cs typeface="Carlito"/>
              </a:rPr>
              <a:t> </a:t>
            </a:r>
            <a:r>
              <a:rPr sz="2100" spc="-23" dirty="0">
                <a:solidFill>
                  <a:srgbClr val="0075B1"/>
                </a:solidFill>
                <a:latin typeface="Carlito"/>
                <a:cs typeface="Carlito"/>
              </a:rPr>
              <a:t>transform</a:t>
            </a:r>
            <a:r>
              <a:rPr sz="2100" spc="23" dirty="0">
                <a:solidFill>
                  <a:srgbClr val="0075B1"/>
                </a:solidFill>
                <a:latin typeface="Carlito"/>
                <a:cs typeface="Carlito"/>
              </a:rPr>
              <a:t> </a:t>
            </a:r>
            <a:r>
              <a:rPr sz="2100" spc="-8" dirty="0">
                <a:solidFill>
                  <a:srgbClr val="0075B1"/>
                </a:solidFill>
                <a:latin typeface="Carlito"/>
                <a:cs typeface="Carlito"/>
              </a:rPr>
              <a:t>this</a:t>
            </a:r>
            <a:r>
              <a:rPr sz="2100" spc="30" dirty="0">
                <a:solidFill>
                  <a:srgbClr val="0075B1"/>
                </a:solidFill>
                <a:latin typeface="Carlito"/>
                <a:cs typeface="Carlito"/>
              </a:rPr>
              <a:t> </a:t>
            </a:r>
            <a:r>
              <a:rPr sz="2100" spc="-15" dirty="0">
                <a:solidFill>
                  <a:srgbClr val="0075B1"/>
                </a:solidFill>
                <a:latin typeface="Carlito"/>
                <a:cs typeface="Carlito"/>
              </a:rPr>
              <a:t>information</a:t>
            </a:r>
            <a:r>
              <a:rPr sz="2100" spc="38" dirty="0">
                <a:solidFill>
                  <a:srgbClr val="0075B1"/>
                </a:solidFill>
                <a:latin typeface="Carlito"/>
                <a:cs typeface="Carlito"/>
              </a:rPr>
              <a:t> </a:t>
            </a:r>
            <a:r>
              <a:rPr sz="2100" spc="-15" dirty="0">
                <a:solidFill>
                  <a:srgbClr val="0075B1"/>
                </a:solidFill>
                <a:latin typeface="Carlito"/>
                <a:cs typeface="Carlito"/>
              </a:rPr>
              <a:t>into</a:t>
            </a:r>
            <a:r>
              <a:rPr sz="2100" spc="15" dirty="0">
                <a:solidFill>
                  <a:srgbClr val="0075B1"/>
                </a:solidFill>
                <a:latin typeface="Carlito"/>
                <a:cs typeface="Carlito"/>
              </a:rPr>
              <a:t> </a:t>
            </a:r>
            <a:r>
              <a:rPr sz="2100" spc="-15" dirty="0">
                <a:solidFill>
                  <a:srgbClr val="0075B1"/>
                </a:solidFill>
                <a:latin typeface="Carlito"/>
                <a:cs typeface="Carlito"/>
              </a:rPr>
              <a:t>smaller</a:t>
            </a:r>
            <a:r>
              <a:rPr sz="2100" spc="38" dirty="0">
                <a:solidFill>
                  <a:srgbClr val="0075B1"/>
                </a:solidFill>
                <a:latin typeface="Carlito"/>
                <a:cs typeface="Carlito"/>
              </a:rPr>
              <a:t> </a:t>
            </a:r>
            <a:r>
              <a:rPr sz="2100" spc="-8" dirty="0">
                <a:solidFill>
                  <a:srgbClr val="0075B1"/>
                </a:solidFill>
                <a:latin typeface="Carlito"/>
                <a:cs typeface="Carlito"/>
              </a:rPr>
              <a:t>pieces.</a:t>
            </a:r>
            <a:r>
              <a:rPr sz="2100" spc="23" dirty="0">
                <a:solidFill>
                  <a:srgbClr val="0075B1"/>
                </a:solidFill>
                <a:latin typeface="Carlito"/>
                <a:cs typeface="Carlito"/>
              </a:rPr>
              <a:t> </a:t>
            </a:r>
            <a:r>
              <a:rPr sz="2100" spc="-8" dirty="0">
                <a:solidFill>
                  <a:srgbClr val="0075B1"/>
                </a:solidFill>
                <a:latin typeface="Carlito"/>
                <a:cs typeface="Carlito"/>
              </a:rPr>
              <a:t>A very</a:t>
            </a:r>
            <a:r>
              <a:rPr sz="2100" spc="38" dirty="0">
                <a:solidFill>
                  <a:srgbClr val="0075B1"/>
                </a:solidFill>
                <a:latin typeface="Carlito"/>
                <a:cs typeface="Carlito"/>
              </a:rPr>
              <a:t> </a:t>
            </a:r>
            <a:r>
              <a:rPr sz="2100" spc="-15" dirty="0">
                <a:solidFill>
                  <a:srgbClr val="0075B1"/>
                </a:solidFill>
                <a:latin typeface="Carlito"/>
                <a:cs typeface="Carlito"/>
              </a:rPr>
              <a:t>useful</a:t>
            </a:r>
            <a:r>
              <a:rPr sz="2100" spc="30" dirty="0">
                <a:solidFill>
                  <a:srgbClr val="0075B1"/>
                </a:solidFill>
                <a:latin typeface="Carlito"/>
                <a:cs typeface="Carlito"/>
              </a:rPr>
              <a:t> </a:t>
            </a:r>
            <a:r>
              <a:rPr sz="2100" spc="-23" dirty="0">
                <a:solidFill>
                  <a:srgbClr val="0075B1"/>
                </a:solidFill>
                <a:latin typeface="Carlito"/>
                <a:cs typeface="Carlito"/>
              </a:rPr>
              <a:t>exercise</a:t>
            </a:r>
            <a:r>
              <a:rPr sz="2100" spc="30" dirty="0">
                <a:solidFill>
                  <a:srgbClr val="0075B1"/>
                </a:solidFill>
                <a:latin typeface="Carlito"/>
                <a:cs typeface="Carlito"/>
              </a:rPr>
              <a:t> </a:t>
            </a:r>
            <a:r>
              <a:rPr sz="2100" spc="-8" dirty="0">
                <a:solidFill>
                  <a:srgbClr val="0075B1"/>
                </a:solidFill>
                <a:latin typeface="Carlito"/>
                <a:cs typeface="Carlito"/>
              </a:rPr>
              <a:t>is</a:t>
            </a:r>
            <a:r>
              <a:rPr sz="2100" spc="15" dirty="0">
                <a:solidFill>
                  <a:srgbClr val="0075B1"/>
                </a:solidFill>
                <a:latin typeface="Carlito"/>
                <a:cs typeface="Carlito"/>
              </a:rPr>
              <a:t> </a:t>
            </a:r>
            <a:r>
              <a:rPr sz="2100" spc="-15" dirty="0">
                <a:solidFill>
                  <a:srgbClr val="0075B1"/>
                </a:solidFill>
                <a:latin typeface="Carlito"/>
                <a:cs typeface="Carlito"/>
              </a:rPr>
              <a:t>to</a:t>
            </a:r>
            <a:r>
              <a:rPr sz="2100" spc="8" dirty="0">
                <a:solidFill>
                  <a:srgbClr val="0075B1"/>
                </a:solidFill>
                <a:latin typeface="Carlito"/>
                <a:cs typeface="Carlito"/>
              </a:rPr>
              <a:t> </a:t>
            </a:r>
            <a:r>
              <a:rPr sz="2100" spc="-8" dirty="0">
                <a:solidFill>
                  <a:srgbClr val="0075B1"/>
                </a:solidFill>
                <a:latin typeface="Carlito"/>
                <a:cs typeface="Carlito"/>
              </a:rPr>
              <a:t>design</a:t>
            </a:r>
            <a:r>
              <a:rPr sz="2100" spc="38" dirty="0">
                <a:solidFill>
                  <a:srgbClr val="0075B1"/>
                </a:solidFill>
                <a:latin typeface="Carlito"/>
                <a:cs typeface="Carlito"/>
              </a:rPr>
              <a:t> </a:t>
            </a:r>
            <a:r>
              <a:rPr sz="2100" spc="-8" dirty="0">
                <a:solidFill>
                  <a:srgbClr val="0075B1"/>
                </a:solidFill>
                <a:latin typeface="Carlito"/>
                <a:cs typeface="Carlito"/>
              </a:rPr>
              <a:t>the</a:t>
            </a:r>
            <a:r>
              <a:rPr sz="2100" spc="15" dirty="0">
                <a:solidFill>
                  <a:srgbClr val="0075B1"/>
                </a:solidFill>
                <a:latin typeface="Carlito"/>
                <a:cs typeface="Carlito"/>
              </a:rPr>
              <a:t> </a:t>
            </a:r>
            <a:r>
              <a:rPr sz="2100" spc="-30" dirty="0">
                <a:solidFill>
                  <a:srgbClr val="0075B1"/>
                </a:solidFill>
                <a:latin typeface="Carlito"/>
                <a:cs typeface="Carlito"/>
              </a:rPr>
              <a:t>Work</a:t>
            </a:r>
            <a:r>
              <a:rPr sz="2100" spc="15" dirty="0">
                <a:solidFill>
                  <a:srgbClr val="0075B1"/>
                </a:solidFill>
                <a:latin typeface="Carlito"/>
                <a:cs typeface="Carlito"/>
              </a:rPr>
              <a:t> </a:t>
            </a:r>
            <a:r>
              <a:rPr sz="2100" spc="-15" dirty="0">
                <a:solidFill>
                  <a:srgbClr val="0075B1"/>
                </a:solidFill>
                <a:latin typeface="Carlito"/>
                <a:cs typeface="Carlito"/>
              </a:rPr>
              <a:t>Breakdown</a:t>
            </a:r>
            <a:r>
              <a:rPr sz="2100" spc="23" dirty="0">
                <a:solidFill>
                  <a:srgbClr val="0075B1"/>
                </a:solidFill>
                <a:latin typeface="Carlito"/>
                <a:cs typeface="Carlito"/>
              </a:rPr>
              <a:t> </a:t>
            </a:r>
            <a:r>
              <a:rPr sz="2100" spc="-15" dirty="0">
                <a:solidFill>
                  <a:srgbClr val="0075B1"/>
                </a:solidFill>
                <a:latin typeface="Carlito"/>
                <a:cs typeface="Carlito"/>
              </a:rPr>
              <a:t>Structure.</a:t>
            </a:r>
            <a:endParaRPr sz="2100">
              <a:latin typeface="Carlito"/>
              <a:cs typeface="Carlito"/>
            </a:endParaRPr>
          </a:p>
          <a:p>
            <a:pPr>
              <a:spcBef>
                <a:spcPts val="45"/>
              </a:spcBef>
            </a:pPr>
            <a:endParaRPr sz="2025">
              <a:latin typeface="Carlito"/>
              <a:cs typeface="Carlito"/>
            </a:endParaRPr>
          </a:p>
          <a:p>
            <a:pPr marL="19050" marR="7620" algn="just"/>
            <a:r>
              <a:rPr sz="2100" spc="-8" dirty="0">
                <a:solidFill>
                  <a:srgbClr val="0075B1"/>
                </a:solidFill>
                <a:latin typeface="Carlito"/>
                <a:cs typeface="Carlito"/>
              </a:rPr>
              <a:t>The </a:t>
            </a:r>
            <a:r>
              <a:rPr sz="2100" spc="-30" dirty="0">
                <a:solidFill>
                  <a:srgbClr val="0075B1"/>
                </a:solidFill>
                <a:latin typeface="Carlito"/>
                <a:cs typeface="Carlito"/>
              </a:rPr>
              <a:t>Work </a:t>
            </a:r>
            <a:r>
              <a:rPr sz="2100" spc="-15" dirty="0">
                <a:solidFill>
                  <a:srgbClr val="0075B1"/>
                </a:solidFill>
                <a:latin typeface="Carlito"/>
                <a:cs typeface="Carlito"/>
              </a:rPr>
              <a:t>Breakdown Structure </a:t>
            </a:r>
            <a:r>
              <a:rPr sz="2100" spc="-8" dirty="0">
                <a:solidFill>
                  <a:srgbClr val="0075B1"/>
                </a:solidFill>
                <a:latin typeface="Carlito"/>
                <a:cs typeface="Carlito"/>
              </a:rPr>
              <a:t>(WBS) is a </a:t>
            </a:r>
            <a:r>
              <a:rPr sz="2100" dirty="0">
                <a:solidFill>
                  <a:srgbClr val="0075B1"/>
                </a:solidFill>
                <a:latin typeface="Carlito"/>
                <a:cs typeface="Carlito"/>
              </a:rPr>
              <a:t>visual </a:t>
            </a:r>
            <a:r>
              <a:rPr sz="2100" spc="-15" dirty="0">
                <a:solidFill>
                  <a:srgbClr val="0075B1"/>
                </a:solidFill>
                <a:latin typeface="Carlito"/>
                <a:cs typeface="Carlito"/>
              </a:rPr>
              <a:t>representation </a:t>
            </a:r>
            <a:r>
              <a:rPr sz="2100" spc="-8" dirty="0">
                <a:solidFill>
                  <a:srgbClr val="0075B1"/>
                </a:solidFill>
                <a:latin typeface="Carlito"/>
                <a:cs typeface="Carlito"/>
              </a:rPr>
              <a:t>of the </a:t>
            </a:r>
            <a:r>
              <a:rPr sz="2100" spc="-15" dirty="0">
                <a:solidFill>
                  <a:srgbClr val="0075B1"/>
                </a:solidFill>
                <a:latin typeface="Carlito"/>
                <a:cs typeface="Carlito"/>
              </a:rPr>
              <a:t>project’s Scope. </a:t>
            </a:r>
            <a:r>
              <a:rPr sz="2100" spc="-8" dirty="0">
                <a:solidFill>
                  <a:srgbClr val="0075B1"/>
                </a:solidFill>
                <a:latin typeface="Carlito"/>
                <a:cs typeface="Carlito"/>
              </a:rPr>
              <a:t>Starting </a:t>
            </a:r>
            <a:r>
              <a:rPr sz="2100" spc="-23" dirty="0">
                <a:solidFill>
                  <a:srgbClr val="0075B1"/>
                </a:solidFill>
                <a:latin typeface="Carlito"/>
                <a:cs typeface="Carlito"/>
              </a:rPr>
              <a:t>from </a:t>
            </a:r>
            <a:r>
              <a:rPr sz="2100" spc="-8" dirty="0">
                <a:solidFill>
                  <a:srgbClr val="0075B1"/>
                </a:solidFill>
                <a:latin typeface="Carlito"/>
                <a:cs typeface="Carlito"/>
              </a:rPr>
              <a:t>the </a:t>
            </a:r>
            <a:r>
              <a:rPr sz="2100" spc="-15" dirty="0">
                <a:solidFill>
                  <a:srgbClr val="0075B1"/>
                </a:solidFill>
                <a:latin typeface="Carlito"/>
                <a:cs typeface="Carlito"/>
              </a:rPr>
              <a:t>project goal </a:t>
            </a:r>
            <a:r>
              <a:rPr sz="2100" spc="-8" dirty="0">
                <a:solidFill>
                  <a:srgbClr val="0075B1"/>
                </a:solidFill>
                <a:latin typeface="Carlito"/>
                <a:cs typeface="Carlito"/>
              </a:rPr>
              <a:t>(high-level), </a:t>
            </a:r>
            <a:r>
              <a:rPr sz="2100" spc="-15" dirty="0">
                <a:solidFill>
                  <a:srgbClr val="0075B1"/>
                </a:solidFill>
                <a:latin typeface="Carlito"/>
                <a:cs typeface="Carlito"/>
              </a:rPr>
              <a:t>you go </a:t>
            </a:r>
            <a:r>
              <a:rPr sz="2100" spc="-8" dirty="0">
                <a:solidFill>
                  <a:srgbClr val="0075B1"/>
                </a:solidFill>
                <a:latin typeface="Carlito"/>
                <a:cs typeface="Carlito"/>
              </a:rPr>
              <a:t>down a level  </a:t>
            </a:r>
            <a:r>
              <a:rPr sz="2100" dirty="0">
                <a:solidFill>
                  <a:srgbClr val="0075B1"/>
                </a:solidFill>
                <a:latin typeface="Carlito"/>
                <a:cs typeface="Carlito"/>
              </a:rPr>
              <a:t>and </a:t>
            </a:r>
            <a:r>
              <a:rPr sz="2100" spc="-8" dirty="0">
                <a:solidFill>
                  <a:srgbClr val="0075B1"/>
                </a:solidFill>
                <a:latin typeface="Carlito"/>
                <a:cs typeface="Carlito"/>
              </a:rPr>
              <a:t>define the major </a:t>
            </a:r>
            <a:r>
              <a:rPr sz="2100" spc="-15" dirty="0">
                <a:solidFill>
                  <a:srgbClr val="0075B1"/>
                </a:solidFill>
                <a:latin typeface="Carlito"/>
                <a:cs typeface="Carlito"/>
              </a:rPr>
              <a:t>groups </a:t>
            </a:r>
            <a:r>
              <a:rPr sz="2100" spc="-8" dirty="0">
                <a:solidFill>
                  <a:srgbClr val="0075B1"/>
                </a:solidFill>
                <a:latin typeface="Carlito"/>
                <a:cs typeface="Carlito"/>
              </a:rPr>
              <a:t>of </a:t>
            </a:r>
            <a:r>
              <a:rPr sz="2100" dirty="0">
                <a:solidFill>
                  <a:srgbClr val="0075B1"/>
                </a:solidFill>
                <a:latin typeface="Carlito"/>
                <a:cs typeface="Carlito"/>
              </a:rPr>
              <a:t>activities </a:t>
            </a:r>
            <a:r>
              <a:rPr sz="2100" spc="-8" dirty="0">
                <a:solidFill>
                  <a:srgbClr val="0075B1"/>
                </a:solidFill>
                <a:latin typeface="Carlito"/>
                <a:cs typeface="Carlito"/>
              </a:rPr>
              <a:t>or </a:t>
            </a:r>
            <a:r>
              <a:rPr sz="2100" spc="-15" dirty="0">
                <a:solidFill>
                  <a:srgbClr val="0075B1"/>
                </a:solidFill>
                <a:latin typeface="Carlito"/>
                <a:cs typeface="Carlito"/>
              </a:rPr>
              <a:t>“work </a:t>
            </a:r>
            <a:r>
              <a:rPr sz="2100" spc="-30" dirty="0">
                <a:solidFill>
                  <a:srgbClr val="0075B1"/>
                </a:solidFill>
                <a:latin typeface="Carlito"/>
                <a:cs typeface="Carlito"/>
              </a:rPr>
              <a:t>streams”. </a:t>
            </a:r>
            <a:r>
              <a:rPr sz="2100" spc="-8" dirty="0">
                <a:solidFill>
                  <a:srgbClr val="0075B1"/>
                </a:solidFill>
                <a:latin typeface="Carlito"/>
                <a:cs typeface="Carlito"/>
              </a:rPr>
              <a:t>This </a:t>
            </a:r>
            <a:r>
              <a:rPr sz="2100" spc="-15" dirty="0">
                <a:solidFill>
                  <a:srgbClr val="0075B1"/>
                </a:solidFill>
                <a:latin typeface="Carlito"/>
                <a:cs typeface="Carlito"/>
              </a:rPr>
              <a:t>could </a:t>
            </a:r>
            <a:r>
              <a:rPr sz="2100" spc="-8" dirty="0">
                <a:solidFill>
                  <a:srgbClr val="0075B1"/>
                </a:solidFill>
                <a:latin typeface="Carlito"/>
                <a:cs typeface="Carlito"/>
              </a:rPr>
              <a:t>be “build a one-story </a:t>
            </a:r>
            <a:r>
              <a:rPr sz="2100" spc="-15" dirty="0">
                <a:solidFill>
                  <a:srgbClr val="0075B1"/>
                </a:solidFill>
                <a:latin typeface="Carlito"/>
                <a:cs typeface="Carlito"/>
              </a:rPr>
              <a:t>showroom </a:t>
            </a:r>
            <a:r>
              <a:rPr sz="2100" spc="-8" dirty="0">
                <a:solidFill>
                  <a:srgbClr val="0075B1"/>
                </a:solidFill>
                <a:latin typeface="Carlito"/>
                <a:cs typeface="Carlito"/>
              </a:rPr>
              <a:t>of 500 </a:t>
            </a:r>
            <a:r>
              <a:rPr sz="2100" spc="-60" dirty="0">
                <a:solidFill>
                  <a:srgbClr val="0075B1"/>
                </a:solidFill>
                <a:latin typeface="Carlito"/>
                <a:cs typeface="Carlito"/>
              </a:rPr>
              <a:t>m2”, </a:t>
            </a:r>
            <a:r>
              <a:rPr sz="2100" spc="-15" dirty="0">
                <a:solidFill>
                  <a:srgbClr val="0075B1"/>
                </a:solidFill>
                <a:latin typeface="Carlito"/>
                <a:cs typeface="Carlito"/>
              </a:rPr>
              <a:t>“manufacture </a:t>
            </a:r>
            <a:r>
              <a:rPr sz="2100" spc="-8" dirty="0">
                <a:solidFill>
                  <a:srgbClr val="0075B1"/>
                </a:solidFill>
                <a:latin typeface="Carlito"/>
                <a:cs typeface="Carlito"/>
              </a:rPr>
              <a:t>six new </a:t>
            </a:r>
            <a:r>
              <a:rPr sz="2100" spc="-53" dirty="0">
                <a:solidFill>
                  <a:srgbClr val="0075B1"/>
                </a:solidFill>
                <a:latin typeface="Carlito"/>
                <a:cs typeface="Carlito"/>
              </a:rPr>
              <a:t>cars”, </a:t>
            </a:r>
            <a:r>
              <a:rPr sz="2100" spc="-8" dirty="0">
                <a:solidFill>
                  <a:srgbClr val="0075B1"/>
                </a:solidFill>
                <a:latin typeface="Carlito"/>
                <a:cs typeface="Carlito"/>
              </a:rPr>
              <a:t>or  “recruit </a:t>
            </a:r>
            <a:r>
              <a:rPr sz="2100" spc="-15" dirty="0">
                <a:solidFill>
                  <a:srgbClr val="0075B1"/>
                </a:solidFill>
                <a:latin typeface="Carlito"/>
                <a:cs typeface="Carlito"/>
              </a:rPr>
              <a:t>ten employees to work </a:t>
            </a:r>
            <a:r>
              <a:rPr sz="2100" spc="-8" dirty="0">
                <a:solidFill>
                  <a:srgbClr val="0075B1"/>
                </a:solidFill>
                <a:latin typeface="Carlito"/>
                <a:cs typeface="Carlito"/>
              </a:rPr>
              <a:t>as sales </a:t>
            </a:r>
            <a:r>
              <a:rPr sz="2100" spc="-23" dirty="0">
                <a:solidFill>
                  <a:srgbClr val="0075B1"/>
                </a:solidFill>
                <a:latin typeface="Carlito"/>
                <a:cs typeface="Carlito"/>
              </a:rPr>
              <a:t>staff </a:t>
            </a:r>
            <a:r>
              <a:rPr sz="2100" spc="-8" dirty="0">
                <a:solidFill>
                  <a:srgbClr val="0075B1"/>
                </a:solidFill>
                <a:latin typeface="Carlito"/>
                <a:cs typeface="Carlito"/>
              </a:rPr>
              <a:t>in the</a:t>
            </a:r>
            <a:r>
              <a:rPr sz="2100" spc="233" dirty="0">
                <a:solidFill>
                  <a:srgbClr val="0075B1"/>
                </a:solidFill>
                <a:latin typeface="Carlito"/>
                <a:cs typeface="Carlito"/>
              </a:rPr>
              <a:t> </a:t>
            </a:r>
            <a:r>
              <a:rPr sz="2100" spc="-30" dirty="0">
                <a:solidFill>
                  <a:srgbClr val="0075B1"/>
                </a:solidFill>
                <a:latin typeface="Carlito"/>
                <a:cs typeface="Carlito"/>
              </a:rPr>
              <a:t>showroom”.</a:t>
            </a:r>
            <a:endParaRPr sz="2100">
              <a:latin typeface="Carlito"/>
              <a:cs typeface="Carlito"/>
            </a:endParaRPr>
          </a:p>
          <a:p>
            <a:pPr marL="19050" marR="7620" algn="just"/>
            <a:r>
              <a:rPr sz="2100" spc="-8" dirty="0">
                <a:solidFill>
                  <a:srgbClr val="0075B1"/>
                </a:solidFill>
                <a:latin typeface="Carlito"/>
                <a:cs typeface="Carlito"/>
              </a:rPr>
              <a:t>Then, add one </a:t>
            </a:r>
            <a:r>
              <a:rPr sz="2100" spc="-15" dirty="0">
                <a:solidFill>
                  <a:srgbClr val="0075B1"/>
                </a:solidFill>
                <a:latin typeface="Carlito"/>
                <a:cs typeface="Carlito"/>
              </a:rPr>
              <a:t>more </a:t>
            </a:r>
            <a:r>
              <a:rPr sz="2100" spc="-8" dirty="0">
                <a:solidFill>
                  <a:srgbClr val="0075B1"/>
                </a:solidFill>
                <a:latin typeface="Carlito"/>
                <a:cs typeface="Carlito"/>
              </a:rPr>
              <a:t>level below each </a:t>
            </a:r>
            <a:r>
              <a:rPr sz="2100" spc="-15" dirty="0">
                <a:solidFill>
                  <a:srgbClr val="0075B1"/>
                </a:solidFill>
                <a:latin typeface="Carlito"/>
                <a:cs typeface="Carlito"/>
              </a:rPr>
              <a:t>work stream, </a:t>
            </a:r>
            <a:r>
              <a:rPr sz="2100" spc="-8" dirty="0">
                <a:solidFill>
                  <a:srgbClr val="0075B1"/>
                </a:solidFill>
                <a:latin typeface="Carlito"/>
                <a:cs typeface="Carlito"/>
              </a:rPr>
              <a:t>until </a:t>
            </a:r>
            <a:r>
              <a:rPr sz="2100" spc="-15" dirty="0">
                <a:solidFill>
                  <a:srgbClr val="0075B1"/>
                </a:solidFill>
                <a:latin typeface="Carlito"/>
                <a:cs typeface="Carlito"/>
              </a:rPr>
              <a:t>you </a:t>
            </a:r>
            <a:r>
              <a:rPr sz="2100" spc="-8" dirty="0">
                <a:solidFill>
                  <a:srgbClr val="0075B1"/>
                </a:solidFill>
                <a:latin typeface="Carlito"/>
                <a:cs typeface="Carlito"/>
              </a:rPr>
              <a:t>reach a </a:t>
            </a:r>
            <a:r>
              <a:rPr sz="2100" spc="-15" dirty="0">
                <a:solidFill>
                  <a:srgbClr val="0075B1"/>
                </a:solidFill>
                <a:latin typeface="Carlito"/>
                <a:cs typeface="Carlito"/>
              </a:rPr>
              <a:t>task </a:t>
            </a:r>
            <a:r>
              <a:rPr sz="2100" spc="-8" dirty="0">
                <a:solidFill>
                  <a:srgbClr val="0075B1"/>
                </a:solidFill>
                <a:latin typeface="Carlito"/>
                <a:cs typeface="Carlito"/>
              </a:rPr>
              <a:t>level. The task needs </a:t>
            </a:r>
            <a:r>
              <a:rPr sz="2100" spc="-15" dirty="0">
                <a:solidFill>
                  <a:srgbClr val="0075B1"/>
                </a:solidFill>
                <a:latin typeface="Carlito"/>
                <a:cs typeface="Carlito"/>
              </a:rPr>
              <a:t>to </a:t>
            </a:r>
            <a:r>
              <a:rPr sz="2100" spc="-8" dirty="0">
                <a:solidFill>
                  <a:srgbClr val="0075B1"/>
                </a:solidFill>
                <a:latin typeface="Carlito"/>
                <a:cs typeface="Carlito"/>
              </a:rPr>
              <a:t>be </a:t>
            </a:r>
            <a:r>
              <a:rPr sz="2100" spc="-15" dirty="0">
                <a:solidFill>
                  <a:srgbClr val="0075B1"/>
                </a:solidFill>
                <a:latin typeface="Carlito"/>
                <a:cs typeface="Carlito"/>
              </a:rPr>
              <a:t>big </a:t>
            </a:r>
            <a:r>
              <a:rPr sz="2100" spc="-8" dirty="0">
                <a:solidFill>
                  <a:srgbClr val="0075B1"/>
                </a:solidFill>
                <a:latin typeface="Carlito"/>
                <a:cs typeface="Carlito"/>
              </a:rPr>
              <a:t>enough </a:t>
            </a:r>
            <a:r>
              <a:rPr sz="2100" spc="-15" dirty="0">
                <a:solidFill>
                  <a:srgbClr val="0075B1"/>
                </a:solidFill>
                <a:latin typeface="Carlito"/>
                <a:cs typeface="Carlito"/>
              </a:rPr>
              <a:t>to </a:t>
            </a:r>
            <a:r>
              <a:rPr sz="2100" spc="-8" dirty="0">
                <a:solidFill>
                  <a:srgbClr val="0075B1"/>
                </a:solidFill>
                <a:latin typeface="Carlito"/>
                <a:cs typeface="Carlito"/>
              </a:rPr>
              <a:t>be explained </a:t>
            </a:r>
            <a:r>
              <a:rPr sz="2100" dirty="0">
                <a:solidFill>
                  <a:srgbClr val="0075B1"/>
                </a:solidFill>
                <a:latin typeface="Carlito"/>
                <a:cs typeface="Carlito"/>
              </a:rPr>
              <a:t>easily and </a:t>
            </a:r>
            <a:r>
              <a:rPr sz="2100" spc="-8" dirty="0">
                <a:solidFill>
                  <a:srgbClr val="0075B1"/>
                </a:solidFill>
                <a:latin typeface="Carlito"/>
                <a:cs typeface="Carlito"/>
              </a:rPr>
              <a:t>managed  </a:t>
            </a:r>
            <a:r>
              <a:rPr sz="2100" spc="-15" dirty="0">
                <a:solidFill>
                  <a:srgbClr val="0075B1"/>
                </a:solidFill>
                <a:latin typeface="Carlito"/>
                <a:cs typeface="Carlito"/>
              </a:rPr>
              <a:t>by </a:t>
            </a:r>
            <a:r>
              <a:rPr sz="2100" spc="-8" dirty="0">
                <a:solidFill>
                  <a:srgbClr val="0075B1"/>
                </a:solidFill>
                <a:latin typeface="Carlito"/>
                <a:cs typeface="Carlito"/>
              </a:rPr>
              <a:t>one </a:t>
            </a:r>
            <a:r>
              <a:rPr sz="2100" spc="-15" dirty="0">
                <a:solidFill>
                  <a:srgbClr val="0075B1"/>
                </a:solidFill>
                <a:latin typeface="Carlito"/>
                <a:cs typeface="Carlito"/>
              </a:rPr>
              <a:t>person. Example: </a:t>
            </a:r>
            <a:r>
              <a:rPr sz="2100" spc="-8" dirty="0">
                <a:solidFill>
                  <a:srgbClr val="0075B1"/>
                </a:solidFill>
                <a:latin typeface="Carlito"/>
                <a:cs typeface="Carlito"/>
              </a:rPr>
              <a:t>“Put a </a:t>
            </a:r>
            <a:r>
              <a:rPr sz="2100" spc="-15" dirty="0">
                <a:solidFill>
                  <a:srgbClr val="0075B1"/>
                </a:solidFill>
                <a:latin typeface="Carlito"/>
                <a:cs typeface="Carlito"/>
              </a:rPr>
              <a:t>safety fence around </a:t>
            </a:r>
            <a:r>
              <a:rPr sz="2100" spc="-8" dirty="0">
                <a:solidFill>
                  <a:srgbClr val="0075B1"/>
                </a:solidFill>
                <a:latin typeface="Carlito"/>
                <a:cs typeface="Carlito"/>
              </a:rPr>
              <a:t>the construction</a:t>
            </a:r>
            <a:r>
              <a:rPr sz="2100" spc="263" dirty="0">
                <a:solidFill>
                  <a:srgbClr val="0075B1"/>
                </a:solidFill>
                <a:latin typeface="Carlito"/>
                <a:cs typeface="Carlito"/>
              </a:rPr>
              <a:t> </a:t>
            </a:r>
            <a:r>
              <a:rPr sz="2100" spc="-38" dirty="0">
                <a:solidFill>
                  <a:srgbClr val="0075B1"/>
                </a:solidFill>
                <a:latin typeface="Carlito"/>
                <a:cs typeface="Carlito"/>
              </a:rPr>
              <a:t>field”.</a:t>
            </a:r>
            <a:endParaRPr sz="2100">
              <a:latin typeface="Carlito"/>
              <a:cs typeface="Carlito"/>
            </a:endParaRPr>
          </a:p>
          <a:p>
            <a:pPr>
              <a:lnSpc>
                <a:spcPct val="100000"/>
              </a:lnSpc>
            </a:pPr>
            <a:endParaRPr sz="2100">
              <a:latin typeface="Carlito"/>
              <a:cs typeface="Carlito"/>
            </a:endParaRPr>
          </a:p>
          <a:p>
            <a:pPr marR="1156335" algn="ctr">
              <a:spcBef>
                <a:spcPts val="1358"/>
              </a:spcBef>
            </a:pPr>
            <a:r>
              <a:rPr sz="2100" b="1" spc="-8" dirty="0">
                <a:solidFill>
                  <a:srgbClr val="0075B1"/>
                </a:solidFill>
                <a:latin typeface="Carlito"/>
                <a:cs typeface="Carlito"/>
              </a:rPr>
              <a:t>Project</a:t>
            </a:r>
            <a:r>
              <a:rPr sz="2100" b="1" dirty="0">
                <a:solidFill>
                  <a:srgbClr val="0075B1"/>
                </a:solidFill>
                <a:latin typeface="Carlito"/>
                <a:cs typeface="Carlito"/>
              </a:rPr>
              <a:t> </a:t>
            </a:r>
            <a:r>
              <a:rPr sz="2100" b="1" spc="-8" dirty="0">
                <a:solidFill>
                  <a:srgbClr val="0075B1"/>
                </a:solidFill>
                <a:latin typeface="Carlito"/>
                <a:cs typeface="Carlito"/>
              </a:rPr>
              <a:t>Goal</a:t>
            </a:r>
            <a:endParaRPr sz="2100">
              <a:latin typeface="Carlito"/>
              <a:cs typeface="Carlito"/>
            </a:endParaRPr>
          </a:p>
        </p:txBody>
      </p:sp>
      <p:grpSp>
        <p:nvGrpSpPr>
          <p:cNvPr id="5" name="object 5"/>
          <p:cNvGrpSpPr/>
          <p:nvPr/>
        </p:nvGrpSpPr>
        <p:grpSpPr>
          <a:xfrm>
            <a:off x="2492884" y="5096923"/>
            <a:ext cx="11600498" cy="2565083"/>
            <a:chOff x="1661922" y="3397948"/>
            <a:chExt cx="7733665" cy="1710055"/>
          </a:xfrm>
        </p:grpSpPr>
        <p:sp>
          <p:nvSpPr>
            <p:cNvPr id="6" name="object 6"/>
            <p:cNvSpPr/>
            <p:nvPr/>
          </p:nvSpPr>
          <p:spPr>
            <a:xfrm>
              <a:off x="2653283" y="3412235"/>
              <a:ext cx="6189345" cy="713105"/>
            </a:xfrm>
            <a:custGeom>
              <a:avLst/>
              <a:gdLst/>
              <a:ahLst/>
              <a:cxnLst/>
              <a:rect l="l" t="t" r="r" b="b"/>
              <a:pathLst>
                <a:path w="6189345" h="713104">
                  <a:moveTo>
                    <a:pt x="3182874" y="0"/>
                  </a:moveTo>
                  <a:lnTo>
                    <a:pt x="3199912" y="47076"/>
                  </a:lnTo>
                  <a:lnTo>
                    <a:pt x="3229245" y="78098"/>
                  </a:lnTo>
                  <a:lnTo>
                    <a:pt x="3271888" y="108575"/>
                  </a:lnTo>
                  <a:lnTo>
                    <a:pt x="3326922" y="138290"/>
                  </a:lnTo>
                  <a:lnTo>
                    <a:pt x="3393430" y="167025"/>
                  </a:lnTo>
                  <a:lnTo>
                    <a:pt x="3430700" y="180957"/>
                  </a:lnTo>
                  <a:lnTo>
                    <a:pt x="3470493" y="194562"/>
                  </a:lnTo>
                  <a:lnTo>
                    <a:pt x="3512696" y="207814"/>
                  </a:lnTo>
                  <a:lnTo>
                    <a:pt x="3557194" y="220684"/>
                  </a:lnTo>
                  <a:lnTo>
                    <a:pt x="3603872" y="233146"/>
                  </a:lnTo>
                  <a:lnTo>
                    <a:pt x="3652615" y="245173"/>
                  </a:lnTo>
                  <a:lnTo>
                    <a:pt x="3703308" y="256737"/>
                  </a:lnTo>
                  <a:lnTo>
                    <a:pt x="3755837" y="267811"/>
                  </a:lnTo>
                  <a:lnTo>
                    <a:pt x="3810088" y="278368"/>
                  </a:lnTo>
                  <a:lnTo>
                    <a:pt x="3865944" y="288380"/>
                  </a:lnTo>
                  <a:lnTo>
                    <a:pt x="3923292" y="297821"/>
                  </a:lnTo>
                  <a:lnTo>
                    <a:pt x="3982017" y="306663"/>
                  </a:lnTo>
                  <a:lnTo>
                    <a:pt x="4042004" y="314878"/>
                  </a:lnTo>
                  <a:lnTo>
                    <a:pt x="4103138" y="322441"/>
                  </a:lnTo>
                  <a:lnTo>
                    <a:pt x="4165305" y="329323"/>
                  </a:lnTo>
                  <a:lnTo>
                    <a:pt x="4228390" y="335497"/>
                  </a:lnTo>
                  <a:lnTo>
                    <a:pt x="4292277" y="340937"/>
                  </a:lnTo>
                  <a:lnTo>
                    <a:pt x="4356854" y="345614"/>
                  </a:lnTo>
                  <a:lnTo>
                    <a:pt x="4422004" y="349502"/>
                  </a:lnTo>
                  <a:lnTo>
                    <a:pt x="4487613" y="352573"/>
                  </a:lnTo>
                  <a:lnTo>
                    <a:pt x="4553566" y="354801"/>
                  </a:lnTo>
                  <a:lnTo>
                    <a:pt x="4619748" y="356157"/>
                  </a:lnTo>
                  <a:lnTo>
                    <a:pt x="4686046" y="356615"/>
                  </a:lnTo>
                  <a:lnTo>
                    <a:pt x="4752343" y="357073"/>
                  </a:lnTo>
                  <a:lnTo>
                    <a:pt x="4818525" y="358429"/>
                  </a:lnTo>
                  <a:lnTo>
                    <a:pt x="4884478" y="360655"/>
                  </a:lnTo>
                  <a:lnTo>
                    <a:pt x="4950087" y="363724"/>
                  </a:lnTo>
                  <a:lnTo>
                    <a:pt x="5015237" y="367609"/>
                  </a:lnTo>
                  <a:lnTo>
                    <a:pt x="5079814" y="372284"/>
                  </a:lnTo>
                  <a:lnTo>
                    <a:pt x="5143701" y="377720"/>
                  </a:lnTo>
                  <a:lnTo>
                    <a:pt x="5206786" y="383890"/>
                  </a:lnTo>
                  <a:lnTo>
                    <a:pt x="5268953" y="390768"/>
                  </a:lnTo>
                  <a:lnTo>
                    <a:pt x="5330087" y="398326"/>
                  </a:lnTo>
                  <a:lnTo>
                    <a:pt x="5390074" y="406537"/>
                  </a:lnTo>
                  <a:lnTo>
                    <a:pt x="5448799" y="415374"/>
                  </a:lnTo>
                  <a:lnTo>
                    <a:pt x="5506147" y="424810"/>
                  </a:lnTo>
                  <a:lnTo>
                    <a:pt x="5562003" y="434817"/>
                  </a:lnTo>
                  <a:lnTo>
                    <a:pt x="5616254" y="445368"/>
                  </a:lnTo>
                  <a:lnTo>
                    <a:pt x="5668783" y="456436"/>
                  </a:lnTo>
                  <a:lnTo>
                    <a:pt x="5719476" y="467995"/>
                  </a:lnTo>
                  <a:lnTo>
                    <a:pt x="5768219" y="480016"/>
                  </a:lnTo>
                  <a:lnTo>
                    <a:pt x="5814897" y="492472"/>
                  </a:lnTo>
                  <a:lnTo>
                    <a:pt x="5859395" y="505337"/>
                  </a:lnTo>
                  <a:lnTo>
                    <a:pt x="5901598" y="518583"/>
                  </a:lnTo>
                  <a:lnTo>
                    <a:pt x="5941391" y="532183"/>
                  </a:lnTo>
                  <a:lnTo>
                    <a:pt x="5978661" y="546110"/>
                  </a:lnTo>
                  <a:lnTo>
                    <a:pt x="6045169" y="574836"/>
                  </a:lnTo>
                  <a:lnTo>
                    <a:pt x="6100203" y="604543"/>
                  </a:lnTo>
                  <a:lnTo>
                    <a:pt x="6142846" y="635014"/>
                  </a:lnTo>
                  <a:lnTo>
                    <a:pt x="6172179" y="666031"/>
                  </a:lnTo>
                  <a:lnTo>
                    <a:pt x="6187286" y="697376"/>
                  </a:lnTo>
                  <a:lnTo>
                    <a:pt x="6189218" y="713105"/>
                  </a:lnTo>
                </a:path>
                <a:path w="6189345" h="713104">
                  <a:moveTo>
                    <a:pt x="3182620" y="0"/>
                  </a:moveTo>
                  <a:lnTo>
                    <a:pt x="3165584" y="45738"/>
                  </a:lnTo>
                  <a:lnTo>
                    <a:pt x="3136226" y="75897"/>
                  </a:lnTo>
                  <a:lnTo>
                    <a:pt x="3093506" y="105558"/>
                  </a:lnTo>
                  <a:lnTo>
                    <a:pt x="3038316" y="134520"/>
                  </a:lnTo>
                  <a:lnTo>
                    <a:pt x="2971546" y="162583"/>
                  </a:lnTo>
                  <a:lnTo>
                    <a:pt x="2934097" y="176216"/>
                  </a:lnTo>
                  <a:lnTo>
                    <a:pt x="2894087" y="189549"/>
                  </a:lnTo>
                  <a:lnTo>
                    <a:pt x="2851627" y="202557"/>
                  </a:lnTo>
                  <a:lnTo>
                    <a:pt x="2806829" y="215217"/>
                  </a:lnTo>
                  <a:lnTo>
                    <a:pt x="2759804" y="227502"/>
                  </a:lnTo>
                  <a:lnTo>
                    <a:pt x="2710664" y="239388"/>
                  </a:lnTo>
                  <a:lnTo>
                    <a:pt x="2659519" y="250849"/>
                  </a:lnTo>
                  <a:lnTo>
                    <a:pt x="2606482" y="261862"/>
                  </a:lnTo>
                  <a:lnTo>
                    <a:pt x="2551663" y="272400"/>
                  </a:lnTo>
                  <a:lnTo>
                    <a:pt x="2495174" y="282439"/>
                  </a:lnTo>
                  <a:lnTo>
                    <a:pt x="2437126" y="291955"/>
                  </a:lnTo>
                  <a:lnTo>
                    <a:pt x="2377630" y="300921"/>
                  </a:lnTo>
                  <a:lnTo>
                    <a:pt x="2316798" y="309313"/>
                  </a:lnTo>
                  <a:lnTo>
                    <a:pt x="2254742" y="317107"/>
                  </a:lnTo>
                  <a:lnTo>
                    <a:pt x="2191572" y="324277"/>
                  </a:lnTo>
                  <a:lnTo>
                    <a:pt x="2127400" y="330798"/>
                  </a:lnTo>
                  <a:lnTo>
                    <a:pt x="2062337" y="336645"/>
                  </a:lnTo>
                  <a:lnTo>
                    <a:pt x="1996495" y="341794"/>
                  </a:lnTo>
                  <a:lnTo>
                    <a:pt x="1929985" y="346219"/>
                  </a:lnTo>
                  <a:lnTo>
                    <a:pt x="1862918" y="349895"/>
                  </a:lnTo>
                  <a:lnTo>
                    <a:pt x="1795405" y="352798"/>
                  </a:lnTo>
                  <a:lnTo>
                    <a:pt x="1727559" y="354902"/>
                  </a:lnTo>
                  <a:lnTo>
                    <a:pt x="1659490" y="356183"/>
                  </a:lnTo>
                  <a:lnTo>
                    <a:pt x="1591310" y="356615"/>
                  </a:lnTo>
                  <a:lnTo>
                    <a:pt x="1523129" y="357048"/>
                  </a:lnTo>
                  <a:lnTo>
                    <a:pt x="1455060" y="358328"/>
                  </a:lnTo>
                  <a:lnTo>
                    <a:pt x="1387214" y="360431"/>
                  </a:lnTo>
                  <a:lnTo>
                    <a:pt x="1319701" y="363332"/>
                  </a:lnTo>
                  <a:lnTo>
                    <a:pt x="1252634" y="367005"/>
                  </a:lnTo>
                  <a:lnTo>
                    <a:pt x="1186124" y="371428"/>
                  </a:lnTo>
                  <a:lnTo>
                    <a:pt x="1120282" y="376573"/>
                  </a:lnTo>
                  <a:lnTo>
                    <a:pt x="1055219" y="382416"/>
                  </a:lnTo>
                  <a:lnTo>
                    <a:pt x="991047" y="388933"/>
                  </a:lnTo>
                  <a:lnTo>
                    <a:pt x="927877" y="396099"/>
                  </a:lnTo>
                  <a:lnTo>
                    <a:pt x="865821" y="403888"/>
                  </a:lnTo>
                  <a:lnTo>
                    <a:pt x="804989" y="412275"/>
                  </a:lnTo>
                  <a:lnTo>
                    <a:pt x="745493" y="421237"/>
                  </a:lnTo>
                  <a:lnTo>
                    <a:pt x="687445" y="430747"/>
                  </a:lnTo>
                  <a:lnTo>
                    <a:pt x="630956" y="440781"/>
                  </a:lnTo>
                  <a:lnTo>
                    <a:pt x="576137" y="451314"/>
                  </a:lnTo>
                  <a:lnTo>
                    <a:pt x="523100" y="462321"/>
                  </a:lnTo>
                  <a:lnTo>
                    <a:pt x="471955" y="473777"/>
                  </a:lnTo>
                  <a:lnTo>
                    <a:pt x="422815" y="485658"/>
                  </a:lnTo>
                  <a:lnTo>
                    <a:pt x="375790" y="497937"/>
                  </a:lnTo>
                  <a:lnTo>
                    <a:pt x="330992" y="510591"/>
                  </a:lnTo>
                  <a:lnTo>
                    <a:pt x="288532" y="523595"/>
                  </a:lnTo>
                  <a:lnTo>
                    <a:pt x="248522" y="536923"/>
                  </a:lnTo>
                  <a:lnTo>
                    <a:pt x="211073" y="550551"/>
                  </a:lnTo>
                  <a:lnTo>
                    <a:pt x="144303" y="578605"/>
                  </a:lnTo>
                  <a:lnTo>
                    <a:pt x="89113" y="607559"/>
                  </a:lnTo>
                  <a:lnTo>
                    <a:pt x="46393" y="637214"/>
                  </a:lnTo>
                  <a:lnTo>
                    <a:pt x="17035" y="667369"/>
                  </a:lnTo>
                  <a:lnTo>
                    <a:pt x="1929" y="697825"/>
                  </a:lnTo>
                  <a:lnTo>
                    <a:pt x="0" y="713105"/>
                  </a:lnTo>
                </a:path>
              </a:pathLst>
            </a:custGeom>
            <a:ln w="28575">
              <a:solidFill>
                <a:srgbClr val="0075B1"/>
              </a:solidFill>
            </a:ln>
          </p:spPr>
          <p:txBody>
            <a:bodyPr wrap="square" lIns="0" tIns="0" rIns="0" bIns="0" rtlCol="0"/>
            <a:lstStyle/>
            <a:p>
              <a:endParaRPr sz="2700"/>
            </a:p>
          </p:txBody>
        </p:sp>
        <p:sp>
          <p:nvSpPr>
            <p:cNvPr id="7" name="object 7"/>
            <p:cNvSpPr/>
            <p:nvPr/>
          </p:nvSpPr>
          <p:spPr>
            <a:xfrm>
              <a:off x="5836157" y="3412235"/>
              <a:ext cx="17780" cy="713105"/>
            </a:xfrm>
            <a:custGeom>
              <a:avLst/>
              <a:gdLst/>
              <a:ahLst/>
              <a:cxnLst/>
              <a:rect l="l" t="t" r="r" b="b"/>
              <a:pathLst>
                <a:path w="17779" h="713104">
                  <a:moveTo>
                    <a:pt x="0" y="0"/>
                  </a:moveTo>
                  <a:lnTo>
                    <a:pt x="17271" y="713105"/>
                  </a:lnTo>
                </a:path>
              </a:pathLst>
            </a:custGeom>
            <a:ln w="28575">
              <a:solidFill>
                <a:srgbClr val="0075B1"/>
              </a:solidFill>
            </a:ln>
          </p:spPr>
          <p:txBody>
            <a:bodyPr wrap="square" lIns="0" tIns="0" rIns="0" bIns="0" rtlCol="0"/>
            <a:lstStyle/>
            <a:p>
              <a:endParaRPr sz="2700"/>
            </a:p>
          </p:txBody>
        </p:sp>
        <p:sp>
          <p:nvSpPr>
            <p:cNvPr id="8" name="object 8"/>
            <p:cNvSpPr/>
            <p:nvPr/>
          </p:nvSpPr>
          <p:spPr>
            <a:xfrm>
              <a:off x="2114550" y="4515611"/>
              <a:ext cx="1077595" cy="233045"/>
            </a:xfrm>
            <a:custGeom>
              <a:avLst/>
              <a:gdLst/>
              <a:ahLst/>
              <a:cxnLst/>
              <a:rect l="l" t="t" r="r" b="b"/>
              <a:pathLst>
                <a:path w="1077595" h="233045">
                  <a:moveTo>
                    <a:pt x="538733" y="0"/>
                  </a:moveTo>
                  <a:lnTo>
                    <a:pt x="508880" y="48499"/>
                  </a:lnTo>
                  <a:lnTo>
                    <a:pt x="475102" y="70206"/>
                  </a:lnTo>
                  <a:lnTo>
                    <a:pt x="431902" y="88860"/>
                  </a:lnTo>
                  <a:lnTo>
                    <a:pt x="381640" y="103443"/>
                  </a:lnTo>
                  <a:lnTo>
                    <a:pt x="326675" y="112940"/>
                  </a:lnTo>
                  <a:lnTo>
                    <a:pt x="269367" y="116331"/>
                  </a:lnTo>
                  <a:lnTo>
                    <a:pt x="212018" y="119730"/>
                  </a:lnTo>
                  <a:lnTo>
                    <a:pt x="157037" y="129245"/>
                  </a:lnTo>
                  <a:lnTo>
                    <a:pt x="106777" y="143853"/>
                  </a:lnTo>
                  <a:lnTo>
                    <a:pt x="63591" y="162534"/>
                  </a:lnTo>
                  <a:lnTo>
                    <a:pt x="29831" y="184265"/>
                  </a:lnTo>
                  <a:lnTo>
                    <a:pt x="7849" y="208025"/>
                  </a:lnTo>
                  <a:lnTo>
                    <a:pt x="0" y="232790"/>
                  </a:lnTo>
                </a:path>
                <a:path w="1077595" h="233045">
                  <a:moveTo>
                    <a:pt x="538733" y="0"/>
                  </a:moveTo>
                  <a:lnTo>
                    <a:pt x="568565" y="48499"/>
                  </a:lnTo>
                  <a:lnTo>
                    <a:pt x="602325" y="70206"/>
                  </a:lnTo>
                  <a:lnTo>
                    <a:pt x="645511" y="88860"/>
                  </a:lnTo>
                  <a:lnTo>
                    <a:pt x="695771" y="103443"/>
                  </a:lnTo>
                  <a:lnTo>
                    <a:pt x="750752" y="112940"/>
                  </a:lnTo>
                  <a:lnTo>
                    <a:pt x="808101" y="116331"/>
                  </a:lnTo>
                  <a:lnTo>
                    <a:pt x="865409" y="119730"/>
                  </a:lnTo>
                  <a:lnTo>
                    <a:pt x="920374" y="129245"/>
                  </a:lnTo>
                  <a:lnTo>
                    <a:pt x="970636" y="143853"/>
                  </a:lnTo>
                  <a:lnTo>
                    <a:pt x="1013836" y="162534"/>
                  </a:lnTo>
                  <a:lnTo>
                    <a:pt x="1047614" y="184265"/>
                  </a:lnTo>
                  <a:lnTo>
                    <a:pt x="1069611" y="208025"/>
                  </a:lnTo>
                  <a:lnTo>
                    <a:pt x="1077468" y="232790"/>
                  </a:lnTo>
                </a:path>
              </a:pathLst>
            </a:custGeom>
            <a:ln w="28575">
              <a:solidFill>
                <a:srgbClr val="0075B1"/>
              </a:solidFill>
            </a:ln>
          </p:spPr>
          <p:txBody>
            <a:bodyPr wrap="square" lIns="0" tIns="0" rIns="0" bIns="0" rtlCol="0"/>
            <a:lstStyle/>
            <a:p>
              <a:endParaRPr sz="2700"/>
            </a:p>
          </p:txBody>
        </p:sp>
        <p:sp>
          <p:nvSpPr>
            <p:cNvPr id="9" name="object 9"/>
            <p:cNvSpPr/>
            <p:nvPr/>
          </p:nvSpPr>
          <p:spPr>
            <a:xfrm>
              <a:off x="2167127" y="4125467"/>
              <a:ext cx="972819" cy="390525"/>
            </a:xfrm>
            <a:custGeom>
              <a:avLst/>
              <a:gdLst/>
              <a:ahLst/>
              <a:cxnLst/>
              <a:rect l="l" t="t" r="r" b="b"/>
              <a:pathLst>
                <a:path w="972819" h="390525">
                  <a:moveTo>
                    <a:pt x="907288" y="0"/>
                  </a:moveTo>
                  <a:lnTo>
                    <a:pt x="65024" y="0"/>
                  </a:lnTo>
                  <a:lnTo>
                    <a:pt x="39701" y="5105"/>
                  </a:lnTo>
                  <a:lnTo>
                    <a:pt x="19034" y="19034"/>
                  </a:lnTo>
                  <a:lnTo>
                    <a:pt x="5105" y="39701"/>
                  </a:lnTo>
                  <a:lnTo>
                    <a:pt x="0" y="65023"/>
                  </a:lnTo>
                  <a:lnTo>
                    <a:pt x="0" y="325119"/>
                  </a:lnTo>
                  <a:lnTo>
                    <a:pt x="5105" y="350442"/>
                  </a:lnTo>
                  <a:lnTo>
                    <a:pt x="19034" y="371109"/>
                  </a:lnTo>
                  <a:lnTo>
                    <a:pt x="39701" y="385038"/>
                  </a:lnTo>
                  <a:lnTo>
                    <a:pt x="65024" y="390143"/>
                  </a:lnTo>
                  <a:lnTo>
                    <a:pt x="907288" y="390143"/>
                  </a:lnTo>
                  <a:lnTo>
                    <a:pt x="932610" y="385038"/>
                  </a:lnTo>
                  <a:lnTo>
                    <a:pt x="953277" y="371109"/>
                  </a:lnTo>
                  <a:lnTo>
                    <a:pt x="967206" y="350442"/>
                  </a:lnTo>
                  <a:lnTo>
                    <a:pt x="972312" y="325119"/>
                  </a:lnTo>
                  <a:lnTo>
                    <a:pt x="972312" y="65023"/>
                  </a:lnTo>
                  <a:lnTo>
                    <a:pt x="967206" y="39701"/>
                  </a:lnTo>
                  <a:lnTo>
                    <a:pt x="953277" y="19034"/>
                  </a:lnTo>
                  <a:lnTo>
                    <a:pt x="932610" y="5105"/>
                  </a:lnTo>
                  <a:lnTo>
                    <a:pt x="907288" y="0"/>
                  </a:lnTo>
                  <a:close/>
                </a:path>
              </a:pathLst>
            </a:custGeom>
            <a:solidFill>
              <a:srgbClr val="0075B1"/>
            </a:solidFill>
          </p:spPr>
          <p:txBody>
            <a:bodyPr wrap="square" lIns="0" tIns="0" rIns="0" bIns="0" rtlCol="0"/>
            <a:lstStyle/>
            <a:p>
              <a:endParaRPr sz="2700"/>
            </a:p>
          </p:txBody>
        </p:sp>
        <p:sp>
          <p:nvSpPr>
            <p:cNvPr id="10" name="object 10"/>
            <p:cNvSpPr/>
            <p:nvPr/>
          </p:nvSpPr>
          <p:spPr>
            <a:xfrm>
              <a:off x="2167127" y="4125467"/>
              <a:ext cx="972819" cy="390525"/>
            </a:xfrm>
            <a:custGeom>
              <a:avLst/>
              <a:gdLst/>
              <a:ahLst/>
              <a:cxnLst/>
              <a:rect l="l" t="t" r="r" b="b"/>
              <a:pathLst>
                <a:path w="972819" h="390525">
                  <a:moveTo>
                    <a:pt x="0" y="65023"/>
                  </a:moveTo>
                  <a:lnTo>
                    <a:pt x="5105" y="39701"/>
                  </a:lnTo>
                  <a:lnTo>
                    <a:pt x="19034" y="19034"/>
                  </a:lnTo>
                  <a:lnTo>
                    <a:pt x="39701" y="5105"/>
                  </a:lnTo>
                  <a:lnTo>
                    <a:pt x="65024" y="0"/>
                  </a:lnTo>
                  <a:lnTo>
                    <a:pt x="907288" y="0"/>
                  </a:lnTo>
                  <a:lnTo>
                    <a:pt x="932610" y="5105"/>
                  </a:lnTo>
                  <a:lnTo>
                    <a:pt x="953277" y="19034"/>
                  </a:lnTo>
                  <a:lnTo>
                    <a:pt x="967206" y="39701"/>
                  </a:lnTo>
                  <a:lnTo>
                    <a:pt x="972312" y="65023"/>
                  </a:lnTo>
                  <a:lnTo>
                    <a:pt x="972312" y="325119"/>
                  </a:lnTo>
                  <a:lnTo>
                    <a:pt x="967206" y="350442"/>
                  </a:lnTo>
                  <a:lnTo>
                    <a:pt x="953277" y="371109"/>
                  </a:lnTo>
                  <a:lnTo>
                    <a:pt x="932610" y="385038"/>
                  </a:lnTo>
                  <a:lnTo>
                    <a:pt x="907288" y="390143"/>
                  </a:lnTo>
                  <a:lnTo>
                    <a:pt x="65024" y="390143"/>
                  </a:lnTo>
                  <a:lnTo>
                    <a:pt x="39701" y="385038"/>
                  </a:lnTo>
                  <a:lnTo>
                    <a:pt x="19034" y="371109"/>
                  </a:lnTo>
                  <a:lnTo>
                    <a:pt x="5105" y="350442"/>
                  </a:lnTo>
                  <a:lnTo>
                    <a:pt x="0" y="325119"/>
                  </a:lnTo>
                  <a:lnTo>
                    <a:pt x="0" y="65023"/>
                  </a:lnTo>
                  <a:close/>
                </a:path>
              </a:pathLst>
            </a:custGeom>
            <a:ln w="38100">
              <a:solidFill>
                <a:srgbClr val="0075B1"/>
              </a:solidFill>
            </a:ln>
          </p:spPr>
          <p:txBody>
            <a:bodyPr wrap="square" lIns="0" tIns="0" rIns="0" bIns="0" rtlCol="0"/>
            <a:lstStyle/>
            <a:p>
              <a:endParaRPr sz="2700"/>
            </a:p>
          </p:txBody>
        </p:sp>
        <p:sp>
          <p:nvSpPr>
            <p:cNvPr id="11" name="object 11"/>
            <p:cNvSpPr/>
            <p:nvPr/>
          </p:nvSpPr>
          <p:spPr>
            <a:xfrm>
              <a:off x="1680972" y="4748783"/>
              <a:ext cx="867410" cy="340360"/>
            </a:xfrm>
            <a:custGeom>
              <a:avLst/>
              <a:gdLst/>
              <a:ahLst/>
              <a:cxnLst/>
              <a:rect l="l" t="t" r="r" b="b"/>
              <a:pathLst>
                <a:path w="867410" h="340360">
                  <a:moveTo>
                    <a:pt x="810513" y="0"/>
                  </a:moveTo>
                  <a:lnTo>
                    <a:pt x="56641" y="0"/>
                  </a:lnTo>
                  <a:lnTo>
                    <a:pt x="34611" y="4456"/>
                  </a:lnTo>
                  <a:lnTo>
                    <a:pt x="16605" y="16605"/>
                  </a:lnTo>
                  <a:lnTo>
                    <a:pt x="4456" y="34611"/>
                  </a:lnTo>
                  <a:lnTo>
                    <a:pt x="0" y="56642"/>
                  </a:lnTo>
                  <a:lnTo>
                    <a:pt x="0" y="283210"/>
                  </a:lnTo>
                  <a:lnTo>
                    <a:pt x="4456" y="305240"/>
                  </a:lnTo>
                  <a:lnTo>
                    <a:pt x="16605" y="323246"/>
                  </a:lnTo>
                  <a:lnTo>
                    <a:pt x="34611" y="335395"/>
                  </a:lnTo>
                  <a:lnTo>
                    <a:pt x="56641" y="339852"/>
                  </a:lnTo>
                  <a:lnTo>
                    <a:pt x="810513" y="339852"/>
                  </a:lnTo>
                  <a:lnTo>
                    <a:pt x="832544" y="335395"/>
                  </a:lnTo>
                  <a:lnTo>
                    <a:pt x="850550" y="323246"/>
                  </a:lnTo>
                  <a:lnTo>
                    <a:pt x="862699" y="305240"/>
                  </a:lnTo>
                  <a:lnTo>
                    <a:pt x="867155" y="283210"/>
                  </a:lnTo>
                  <a:lnTo>
                    <a:pt x="867155" y="56642"/>
                  </a:lnTo>
                  <a:lnTo>
                    <a:pt x="862699" y="34611"/>
                  </a:lnTo>
                  <a:lnTo>
                    <a:pt x="850550" y="16605"/>
                  </a:lnTo>
                  <a:lnTo>
                    <a:pt x="832544" y="4456"/>
                  </a:lnTo>
                  <a:lnTo>
                    <a:pt x="810513" y="0"/>
                  </a:lnTo>
                  <a:close/>
                </a:path>
              </a:pathLst>
            </a:custGeom>
            <a:solidFill>
              <a:srgbClr val="0075B1"/>
            </a:solidFill>
          </p:spPr>
          <p:txBody>
            <a:bodyPr wrap="square" lIns="0" tIns="0" rIns="0" bIns="0" rtlCol="0"/>
            <a:lstStyle/>
            <a:p>
              <a:endParaRPr sz="2700"/>
            </a:p>
          </p:txBody>
        </p:sp>
        <p:sp>
          <p:nvSpPr>
            <p:cNvPr id="12" name="object 12"/>
            <p:cNvSpPr/>
            <p:nvPr/>
          </p:nvSpPr>
          <p:spPr>
            <a:xfrm>
              <a:off x="1680972" y="4748783"/>
              <a:ext cx="867410" cy="340360"/>
            </a:xfrm>
            <a:custGeom>
              <a:avLst/>
              <a:gdLst/>
              <a:ahLst/>
              <a:cxnLst/>
              <a:rect l="l" t="t" r="r" b="b"/>
              <a:pathLst>
                <a:path w="867410" h="340360">
                  <a:moveTo>
                    <a:pt x="0" y="56642"/>
                  </a:moveTo>
                  <a:lnTo>
                    <a:pt x="4456" y="34611"/>
                  </a:lnTo>
                  <a:lnTo>
                    <a:pt x="16605" y="16605"/>
                  </a:lnTo>
                  <a:lnTo>
                    <a:pt x="34611" y="4456"/>
                  </a:lnTo>
                  <a:lnTo>
                    <a:pt x="56641" y="0"/>
                  </a:lnTo>
                  <a:lnTo>
                    <a:pt x="810513" y="0"/>
                  </a:lnTo>
                  <a:lnTo>
                    <a:pt x="832544" y="4456"/>
                  </a:lnTo>
                  <a:lnTo>
                    <a:pt x="850550" y="16605"/>
                  </a:lnTo>
                  <a:lnTo>
                    <a:pt x="862699" y="34611"/>
                  </a:lnTo>
                  <a:lnTo>
                    <a:pt x="867155" y="56642"/>
                  </a:lnTo>
                  <a:lnTo>
                    <a:pt x="867155" y="283210"/>
                  </a:lnTo>
                  <a:lnTo>
                    <a:pt x="862699" y="305240"/>
                  </a:lnTo>
                  <a:lnTo>
                    <a:pt x="850550" y="323246"/>
                  </a:lnTo>
                  <a:lnTo>
                    <a:pt x="832544" y="335395"/>
                  </a:lnTo>
                  <a:lnTo>
                    <a:pt x="810513" y="339852"/>
                  </a:lnTo>
                  <a:lnTo>
                    <a:pt x="56641" y="339852"/>
                  </a:lnTo>
                  <a:lnTo>
                    <a:pt x="34611" y="335395"/>
                  </a:lnTo>
                  <a:lnTo>
                    <a:pt x="16605" y="323246"/>
                  </a:lnTo>
                  <a:lnTo>
                    <a:pt x="4456" y="305240"/>
                  </a:lnTo>
                  <a:lnTo>
                    <a:pt x="0" y="283210"/>
                  </a:lnTo>
                  <a:lnTo>
                    <a:pt x="0" y="56642"/>
                  </a:lnTo>
                  <a:close/>
                </a:path>
              </a:pathLst>
            </a:custGeom>
            <a:ln w="38100">
              <a:solidFill>
                <a:srgbClr val="0075B1"/>
              </a:solidFill>
            </a:ln>
          </p:spPr>
          <p:txBody>
            <a:bodyPr wrap="square" lIns="0" tIns="0" rIns="0" bIns="0" rtlCol="0"/>
            <a:lstStyle/>
            <a:p>
              <a:endParaRPr sz="2700"/>
            </a:p>
          </p:txBody>
        </p:sp>
        <p:sp>
          <p:nvSpPr>
            <p:cNvPr id="13" name="object 13"/>
            <p:cNvSpPr/>
            <p:nvPr/>
          </p:nvSpPr>
          <p:spPr>
            <a:xfrm>
              <a:off x="2758439" y="4748783"/>
              <a:ext cx="867410" cy="340360"/>
            </a:xfrm>
            <a:custGeom>
              <a:avLst/>
              <a:gdLst/>
              <a:ahLst/>
              <a:cxnLst/>
              <a:rect l="l" t="t" r="r" b="b"/>
              <a:pathLst>
                <a:path w="867410" h="340360">
                  <a:moveTo>
                    <a:pt x="810513" y="0"/>
                  </a:moveTo>
                  <a:lnTo>
                    <a:pt x="56642" y="0"/>
                  </a:lnTo>
                  <a:lnTo>
                    <a:pt x="34611" y="4456"/>
                  </a:lnTo>
                  <a:lnTo>
                    <a:pt x="16605" y="16605"/>
                  </a:lnTo>
                  <a:lnTo>
                    <a:pt x="4456" y="34611"/>
                  </a:lnTo>
                  <a:lnTo>
                    <a:pt x="0" y="56642"/>
                  </a:lnTo>
                  <a:lnTo>
                    <a:pt x="0" y="283210"/>
                  </a:lnTo>
                  <a:lnTo>
                    <a:pt x="4456" y="305240"/>
                  </a:lnTo>
                  <a:lnTo>
                    <a:pt x="16605" y="323246"/>
                  </a:lnTo>
                  <a:lnTo>
                    <a:pt x="34611" y="335395"/>
                  </a:lnTo>
                  <a:lnTo>
                    <a:pt x="56642" y="339852"/>
                  </a:lnTo>
                  <a:lnTo>
                    <a:pt x="810513" y="339852"/>
                  </a:lnTo>
                  <a:lnTo>
                    <a:pt x="832544" y="335395"/>
                  </a:lnTo>
                  <a:lnTo>
                    <a:pt x="850550" y="323246"/>
                  </a:lnTo>
                  <a:lnTo>
                    <a:pt x="862699" y="305240"/>
                  </a:lnTo>
                  <a:lnTo>
                    <a:pt x="867156" y="283210"/>
                  </a:lnTo>
                  <a:lnTo>
                    <a:pt x="867156" y="56642"/>
                  </a:lnTo>
                  <a:lnTo>
                    <a:pt x="862699" y="34611"/>
                  </a:lnTo>
                  <a:lnTo>
                    <a:pt x="850550" y="16605"/>
                  </a:lnTo>
                  <a:lnTo>
                    <a:pt x="832544" y="4456"/>
                  </a:lnTo>
                  <a:lnTo>
                    <a:pt x="810513" y="0"/>
                  </a:lnTo>
                  <a:close/>
                </a:path>
              </a:pathLst>
            </a:custGeom>
            <a:solidFill>
              <a:srgbClr val="0075B1"/>
            </a:solidFill>
          </p:spPr>
          <p:txBody>
            <a:bodyPr wrap="square" lIns="0" tIns="0" rIns="0" bIns="0" rtlCol="0"/>
            <a:lstStyle/>
            <a:p>
              <a:endParaRPr sz="2700"/>
            </a:p>
          </p:txBody>
        </p:sp>
        <p:sp>
          <p:nvSpPr>
            <p:cNvPr id="14" name="object 14"/>
            <p:cNvSpPr/>
            <p:nvPr/>
          </p:nvSpPr>
          <p:spPr>
            <a:xfrm>
              <a:off x="2758439" y="4748783"/>
              <a:ext cx="867410" cy="340360"/>
            </a:xfrm>
            <a:custGeom>
              <a:avLst/>
              <a:gdLst/>
              <a:ahLst/>
              <a:cxnLst/>
              <a:rect l="l" t="t" r="r" b="b"/>
              <a:pathLst>
                <a:path w="867410" h="340360">
                  <a:moveTo>
                    <a:pt x="0" y="56642"/>
                  </a:moveTo>
                  <a:lnTo>
                    <a:pt x="4456" y="34611"/>
                  </a:lnTo>
                  <a:lnTo>
                    <a:pt x="16605" y="16605"/>
                  </a:lnTo>
                  <a:lnTo>
                    <a:pt x="34611" y="4456"/>
                  </a:lnTo>
                  <a:lnTo>
                    <a:pt x="56642" y="0"/>
                  </a:lnTo>
                  <a:lnTo>
                    <a:pt x="810513" y="0"/>
                  </a:lnTo>
                  <a:lnTo>
                    <a:pt x="832544" y="4456"/>
                  </a:lnTo>
                  <a:lnTo>
                    <a:pt x="850550" y="16605"/>
                  </a:lnTo>
                  <a:lnTo>
                    <a:pt x="862699" y="34611"/>
                  </a:lnTo>
                  <a:lnTo>
                    <a:pt x="867156" y="56642"/>
                  </a:lnTo>
                  <a:lnTo>
                    <a:pt x="867156" y="283210"/>
                  </a:lnTo>
                  <a:lnTo>
                    <a:pt x="862699" y="305240"/>
                  </a:lnTo>
                  <a:lnTo>
                    <a:pt x="850550" y="323246"/>
                  </a:lnTo>
                  <a:lnTo>
                    <a:pt x="832544" y="335395"/>
                  </a:lnTo>
                  <a:lnTo>
                    <a:pt x="810513" y="339852"/>
                  </a:lnTo>
                  <a:lnTo>
                    <a:pt x="56642" y="339852"/>
                  </a:lnTo>
                  <a:lnTo>
                    <a:pt x="34611" y="335395"/>
                  </a:lnTo>
                  <a:lnTo>
                    <a:pt x="16605" y="323246"/>
                  </a:lnTo>
                  <a:lnTo>
                    <a:pt x="4456" y="305240"/>
                  </a:lnTo>
                  <a:lnTo>
                    <a:pt x="0" y="283210"/>
                  </a:lnTo>
                  <a:lnTo>
                    <a:pt x="0" y="56642"/>
                  </a:lnTo>
                  <a:close/>
                </a:path>
              </a:pathLst>
            </a:custGeom>
            <a:ln w="38100">
              <a:solidFill>
                <a:srgbClr val="0075B1"/>
              </a:solidFill>
            </a:ln>
          </p:spPr>
          <p:txBody>
            <a:bodyPr wrap="square" lIns="0" tIns="0" rIns="0" bIns="0" rtlCol="0"/>
            <a:lstStyle/>
            <a:p>
              <a:endParaRPr sz="2700"/>
            </a:p>
          </p:txBody>
        </p:sp>
        <p:sp>
          <p:nvSpPr>
            <p:cNvPr id="15" name="object 15"/>
            <p:cNvSpPr/>
            <p:nvPr/>
          </p:nvSpPr>
          <p:spPr>
            <a:xfrm>
              <a:off x="5314187" y="4515611"/>
              <a:ext cx="3528060" cy="222885"/>
            </a:xfrm>
            <a:custGeom>
              <a:avLst/>
              <a:gdLst/>
              <a:ahLst/>
              <a:cxnLst/>
              <a:rect l="l" t="t" r="r" b="b"/>
              <a:pathLst>
                <a:path w="3528059" h="222885">
                  <a:moveTo>
                    <a:pt x="538734" y="0"/>
                  </a:moveTo>
                  <a:lnTo>
                    <a:pt x="508880" y="46487"/>
                  </a:lnTo>
                  <a:lnTo>
                    <a:pt x="475102" y="67293"/>
                  </a:lnTo>
                  <a:lnTo>
                    <a:pt x="431902" y="85173"/>
                  </a:lnTo>
                  <a:lnTo>
                    <a:pt x="381640" y="99152"/>
                  </a:lnTo>
                  <a:lnTo>
                    <a:pt x="326675" y="108255"/>
                  </a:lnTo>
                  <a:lnTo>
                    <a:pt x="269366" y="111506"/>
                  </a:lnTo>
                  <a:lnTo>
                    <a:pt x="212018" y="114749"/>
                  </a:lnTo>
                  <a:lnTo>
                    <a:pt x="157037" y="123834"/>
                  </a:lnTo>
                  <a:lnTo>
                    <a:pt x="106777" y="137788"/>
                  </a:lnTo>
                  <a:lnTo>
                    <a:pt x="63591" y="155641"/>
                  </a:lnTo>
                  <a:lnTo>
                    <a:pt x="29831" y="176422"/>
                  </a:lnTo>
                  <a:lnTo>
                    <a:pt x="7849" y="199160"/>
                  </a:lnTo>
                  <a:lnTo>
                    <a:pt x="0" y="222885"/>
                  </a:lnTo>
                </a:path>
                <a:path w="3528059" h="222885">
                  <a:moveTo>
                    <a:pt x="538734" y="0"/>
                  </a:moveTo>
                  <a:lnTo>
                    <a:pt x="568565" y="46487"/>
                  </a:lnTo>
                  <a:lnTo>
                    <a:pt x="602325" y="67293"/>
                  </a:lnTo>
                  <a:lnTo>
                    <a:pt x="645511" y="85173"/>
                  </a:lnTo>
                  <a:lnTo>
                    <a:pt x="695771" y="99152"/>
                  </a:lnTo>
                  <a:lnTo>
                    <a:pt x="750752" y="108255"/>
                  </a:lnTo>
                  <a:lnTo>
                    <a:pt x="808101" y="111506"/>
                  </a:lnTo>
                  <a:lnTo>
                    <a:pt x="865409" y="114749"/>
                  </a:lnTo>
                  <a:lnTo>
                    <a:pt x="920374" y="123834"/>
                  </a:lnTo>
                  <a:lnTo>
                    <a:pt x="970636" y="137788"/>
                  </a:lnTo>
                  <a:lnTo>
                    <a:pt x="1013836" y="155641"/>
                  </a:lnTo>
                  <a:lnTo>
                    <a:pt x="1047614" y="176422"/>
                  </a:lnTo>
                  <a:lnTo>
                    <a:pt x="1069611" y="199160"/>
                  </a:lnTo>
                  <a:lnTo>
                    <a:pt x="1077467" y="222885"/>
                  </a:lnTo>
                </a:path>
                <a:path w="3528059" h="222885">
                  <a:moveTo>
                    <a:pt x="3528060" y="0"/>
                  </a:moveTo>
                  <a:lnTo>
                    <a:pt x="3498206" y="44395"/>
                  </a:lnTo>
                  <a:lnTo>
                    <a:pt x="3464428" y="64277"/>
                  </a:lnTo>
                  <a:lnTo>
                    <a:pt x="3421228" y="81370"/>
                  </a:lnTo>
                  <a:lnTo>
                    <a:pt x="3370966" y="94737"/>
                  </a:lnTo>
                  <a:lnTo>
                    <a:pt x="3316001" y="103443"/>
                  </a:lnTo>
                  <a:lnTo>
                    <a:pt x="3258692" y="106552"/>
                  </a:lnTo>
                  <a:lnTo>
                    <a:pt x="3201344" y="109656"/>
                  </a:lnTo>
                  <a:lnTo>
                    <a:pt x="3146363" y="118346"/>
                  </a:lnTo>
                  <a:lnTo>
                    <a:pt x="3096103" y="131695"/>
                  </a:lnTo>
                  <a:lnTo>
                    <a:pt x="3052917" y="148774"/>
                  </a:lnTo>
                  <a:lnTo>
                    <a:pt x="3019157" y="168655"/>
                  </a:lnTo>
                  <a:lnTo>
                    <a:pt x="2997175" y="190408"/>
                  </a:lnTo>
                  <a:lnTo>
                    <a:pt x="2989326" y="213106"/>
                  </a:lnTo>
                </a:path>
              </a:pathLst>
            </a:custGeom>
            <a:ln w="28575">
              <a:solidFill>
                <a:srgbClr val="0075B1"/>
              </a:solidFill>
            </a:ln>
          </p:spPr>
          <p:txBody>
            <a:bodyPr wrap="square" lIns="0" tIns="0" rIns="0" bIns="0" rtlCol="0"/>
            <a:lstStyle/>
            <a:p>
              <a:endParaRPr sz="2700"/>
            </a:p>
          </p:txBody>
        </p:sp>
        <p:sp>
          <p:nvSpPr>
            <p:cNvPr id="16" name="object 16"/>
            <p:cNvSpPr/>
            <p:nvPr/>
          </p:nvSpPr>
          <p:spPr>
            <a:xfrm>
              <a:off x="8842248" y="4515611"/>
              <a:ext cx="539115" cy="213360"/>
            </a:xfrm>
            <a:custGeom>
              <a:avLst/>
              <a:gdLst/>
              <a:ahLst/>
              <a:cxnLst/>
              <a:rect l="l" t="t" r="r" b="b"/>
              <a:pathLst>
                <a:path w="539115" h="213360">
                  <a:moveTo>
                    <a:pt x="0" y="0"/>
                  </a:moveTo>
                  <a:lnTo>
                    <a:pt x="29831" y="44395"/>
                  </a:lnTo>
                  <a:lnTo>
                    <a:pt x="63591" y="64277"/>
                  </a:lnTo>
                  <a:lnTo>
                    <a:pt x="106777" y="81370"/>
                  </a:lnTo>
                  <a:lnTo>
                    <a:pt x="157037" y="94737"/>
                  </a:lnTo>
                  <a:lnTo>
                    <a:pt x="212018" y="103443"/>
                  </a:lnTo>
                  <a:lnTo>
                    <a:pt x="269367" y="106552"/>
                  </a:lnTo>
                  <a:lnTo>
                    <a:pt x="326675" y="109656"/>
                  </a:lnTo>
                  <a:lnTo>
                    <a:pt x="381640" y="118346"/>
                  </a:lnTo>
                  <a:lnTo>
                    <a:pt x="431902" y="131695"/>
                  </a:lnTo>
                  <a:lnTo>
                    <a:pt x="475102" y="148774"/>
                  </a:lnTo>
                  <a:lnTo>
                    <a:pt x="508880" y="168655"/>
                  </a:lnTo>
                  <a:lnTo>
                    <a:pt x="530877" y="190408"/>
                  </a:lnTo>
                  <a:lnTo>
                    <a:pt x="538733" y="213106"/>
                  </a:lnTo>
                </a:path>
              </a:pathLst>
            </a:custGeom>
            <a:ln w="28575">
              <a:solidFill>
                <a:srgbClr val="0075B1"/>
              </a:solidFill>
            </a:ln>
          </p:spPr>
          <p:txBody>
            <a:bodyPr wrap="square" lIns="0" tIns="0" rIns="0" bIns="0" rtlCol="0"/>
            <a:lstStyle/>
            <a:p>
              <a:endParaRPr sz="2700"/>
            </a:p>
          </p:txBody>
        </p:sp>
      </p:grpSp>
      <p:sp>
        <p:nvSpPr>
          <p:cNvPr id="17" name="object 17"/>
          <p:cNvSpPr txBox="1"/>
          <p:nvPr/>
        </p:nvSpPr>
        <p:spPr>
          <a:xfrm>
            <a:off x="2713863" y="6124955"/>
            <a:ext cx="2533650" cy="1404552"/>
          </a:xfrm>
          <a:prstGeom prst="rect">
            <a:avLst/>
          </a:prstGeom>
        </p:spPr>
        <p:txBody>
          <a:bodyPr vert="horz" wrap="square" lIns="0" tIns="18098" rIns="0" bIns="0" rtlCol="0">
            <a:spAutoFit/>
          </a:bodyPr>
          <a:lstStyle/>
          <a:p>
            <a:pPr marL="772476" marR="761048" indent="-953" algn="ctr">
              <a:spcBef>
                <a:spcPts val="143"/>
              </a:spcBef>
            </a:pPr>
            <a:r>
              <a:rPr sz="2100" b="1" spc="-23" dirty="0">
                <a:solidFill>
                  <a:srgbClr val="FFFFFF"/>
                </a:solidFill>
                <a:latin typeface="Carlito"/>
                <a:cs typeface="Carlito"/>
              </a:rPr>
              <a:t>Work  </a:t>
            </a:r>
            <a:r>
              <a:rPr sz="2100" b="1" spc="-15" dirty="0">
                <a:solidFill>
                  <a:srgbClr val="FFFFFF"/>
                </a:solidFill>
                <a:latin typeface="Carlito"/>
                <a:cs typeface="Carlito"/>
              </a:rPr>
              <a:t>Stream</a:t>
            </a:r>
            <a:r>
              <a:rPr sz="2100" b="1" spc="-113" dirty="0">
                <a:solidFill>
                  <a:srgbClr val="FFFFFF"/>
                </a:solidFill>
                <a:latin typeface="Carlito"/>
                <a:cs typeface="Carlito"/>
              </a:rPr>
              <a:t> </a:t>
            </a:r>
            <a:r>
              <a:rPr sz="2100" b="1" spc="-8" dirty="0">
                <a:solidFill>
                  <a:srgbClr val="FFFFFF"/>
                </a:solidFill>
                <a:latin typeface="Carlito"/>
                <a:cs typeface="Carlito"/>
              </a:rPr>
              <a:t>1</a:t>
            </a:r>
            <a:endParaRPr sz="2100">
              <a:latin typeface="Carlito"/>
              <a:cs typeface="Carlito"/>
            </a:endParaRPr>
          </a:p>
          <a:p>
            <a:pPr>
              <a:spcBef>
                <a:spcPts val="83"/>
              </a:spcBef>
            </a:pPr>
            <a:endParaRPr sz="2625">
              <a:latin typeface="Carlito"/>
              <a:cs typeface="Carlito"/>
            </a:endParaRPr>
          </a:p>
          <a:p>
            <a:pPr algn="ctr">
              <a:tabLst>
                <a:tab pos="1616393" algn="l"/>
              </a:tabLst>
            </a:pPr>
            <a:r>
              <a:rPr sz="2100" b="1" spc="-45" dirty="0">
                <a:solidFill>
                  <a:srgbClr val="FFFFFF"/>
                </a:solidFill>
                <a:latin typeface="Carlito"/>
                <a:cs typeface="Carlito"/>
              </a:rPr>
              <a:t>Task</a:t>
            </a:r>
            <a:r>
              <a:rPr sz="2100" b="1" dirty="0">
                <a:solidFill>
                  <a:srgbClr val="FFFFFF"/>
                </a:solidFill>
                <a:latin typeface="Carlito"/>
                <a:cs typeface="Carlito"/>
              </a:rPr>
              <a:t> </a:t>
            </a:r>
            <a:r>
              <a:rPr sz="2100" b="1" spc="-8" dirty="0">
                <a:solidFill>
                  <a:srgbClr val="FFFFFF"/>
                </a:solidFill>
                <a:latin typeface="Carlito"/>
                <a:cs typeface="Carlito"/>
              </a:rPr>
              <a:t>1.1	</a:t>
            </a:r>
            <a:r>
              <a:rPr sz="2100" b="1" spc="-45" dirty="0">
                <a:solidFill>
                  <a:srgbClr val="FFFFFF"/>
                </a:solidFill>
                <a:latin typeface="Carlito"/>
                <a:cs typeface="Carlito"/>
              </a:rPr>
              <a:t>Task</a:t>
            </a:r>
            <a:r>
              <a:rPr sz="2100" b="1" spc="-98" dirty="0">
                <a:solidFill>
                  <a:srgbClr val="FFFFFF"/>
                </a:solidFill>
                <a:latin typeface="Carlito"/>
                <a:cs typeface="Carlito"/>
              </a:rPr>
              <a:t> </a:t>
            </a:r>
            <a:r>
              <a:rPr sz="2100" b="1" spc="-8" dirty="0">
                <a:solidFill>
                  <a:srgbClr val="FFFFFF"/>
                </a:solidFill>
                <a:latin typeface="Carlito"/>
                <a:cs typeface="Carlito"/>
              </a:rPr>
              <a:t>1.2</a:t>
            </a:r>
            <a:endParaRPr sz="2100">
              <a:latin typeface="Carlito"/>
              <a:cs typeface="Carlito"/>
            </a:endParaRPr>
          </a:p>
        </p:txBody>
      </p:sp>
      <p:sp>
        <p:nvSpPr>
          <p:cNvPr id="18" name="object 18"/>
          <p:cNvSpPr/>
          <p:nvPr/>
        </p:nvSpPr>
        <p:spPr>
          <a:xfrm>
            <a:off x="2711123" y="7893557"/>
            <a:ext cx="927629" cy="1001268"/>
          </a:xfrm>
          <a:prstGeom prst="rect">
            <a:avLst/>
          </a:prstGeom>
          <a:blipFill>
            <a:blip r:embed="rId2" cstate="print"/>
            <a:stretch>
              <a:fillRect/>
            </a:stretch>
          </a:blipFill>
        </p:spPr>
        <p:txBody>
          <a:bodyPr wrap="square" lIns="0" tIns="0" rIns="0" bIns="0" rtlCol="0"/>
          <a:lstStyle/>
          <a:p>
            <a:endParaRPr sz="2700"/>
          </a:p>
        </p:txBody>
      </p:sp>
      <p:sp>
        <p:nvSpPr>
          <p:cNvPr id="19" name="object 19"/>
          <p:cNvSpPr/>
          <p:nvPr/>
        </p:nvSpPr>
        <p:spPr>
          <a:xfrm>
            <a:off x="4327325" y="7893557"/>
            <a:ext cx="927629" cy="1001268"/>
          </a:xfrm>
          <a:prstGeom prst="rect">
            <a:avLst/>
          </a:prstGeom>
          <a:blipFill>
            <a:blip r:embed="rId2" cstate="print"/>
            <a:stretch>
              <a:fillRect/>
            </a:stretch>
          </a:blipFill>
        </p:spPr>
        <p:txBody>
          <a:bodyPr wrap="square" lIns="0" tIns="0" rIns="0" bIns="0" rtlCol="0"/>
          <a:lstStyle/>
          <a:p>
            <a:endParaRPr sz="2700"/>
          </a:p>
        </p:txBody>
      </p:sp>
      <p:grpSp>
        <p:nvGrpSpPr>
          <p:cNvPr id="20" name="object 20"/>
          <p:cNvGrpSpPr/>
          <p:nvPr/>
        </p:nvGrpSpPr>
        <p:grpSpPr>
          <a:xfrm>
            <a:off x="7293482" y="6159626"/>
            <a:ext cx="2973705" cy="1487804"/>
            <a:chOff x="4862321" y="4106417"/>
            <a:chExt cx="1982470" cy="991869"/>
          </a:xfrm>
        </p:grpSpPr>
        <p:sp>
          <p:nvSpPr>
            <p:cNvPr id="21" name="object 21"/>
            <p:cNvSpPr/>
            <p:nvPr/>
          </p:nvSpPr>
          <p:spPr>
            <a:xfrm>
              <a:off x="5366765" y="4125467"/>
              <a:ext cx="972819" cy="390525"/>
            </a:xfrm>
            <a:custGeom>
              <a:avLst/>
              <a:gdLst/>
              <a:ahLst/>
              <a:cxnLst/>
              <a:rect l="l" t="t" r="r" b="b"/>
              <a:pathLst>
                <a:path w="972820" h="390525">
                  <a:moveTo>
                    <a:pt x="907288" y="0"/>
                  </a:moveTo>
                  <a:lnTo>
                    <a:pt x="65024" y="0"/>
                  </a:lnTo>
                  <a:lnTo>
                    <a:pt x="39701" y="5105"/>
                  </a:lnTo>
                  <a:lnTo>
                    <a:pt x="19034" y="19034"/>
                  </a:lnTo>
                  <a:lnTo>
                    <a:pt x="5105" y="39701"/>
                  </a:lnTo>
                  <a:lnTo>
                    <a:pt x="0" y="65023"/>
                  </a:lnTo>
                  <a:lnTo>
                    <a:pt x="0" y="325119"/>
                  </a:lnTo>
                  <a:lnTo>
                    <a:pt x="5105" y="350442"/>
                  </a:lnTo>
                  <a:lnTo>
                    <a:pt x="19034" y="371109"/>
                  </a:lnTo>
                  <a:lnTo>
                    <a:pt x="39701" y="385038"/>
                  </a:lnTo>
                  <a:lnTo>
                    <a:pt x="65024" y="390143"/>
                  </a:lnTo>
                  <a:lnTo>
                    <a:pt x="907288" y="390143"/>
                  </a:lnTo>
                  <a:lnTo>
                    <a:pt x="932610" y="385038"/>
                  </a:lnTo>
                  <a:lnTo>
                    <a:pt x="953277" y="371109"/>
                  </a:lnTo>
                  <a:lnTo>
                    <a:pt x="967206" y="350442"/>
                  </a:lnTo>
                  <a:lnTo>
                    <a:pt x="972312" y="325119"/>
                  </a:lnTo>
                  <a:lnTo>
                    <a:pt x="972312" y="65023"/>
                  </a:lnTo>
                  <a:lnTo>
                    <a:pt x="967206" y="39701"/>
                  </a:lnTo>
                  <a:lnTo>
                    <a:pt x="953277" y="19034"/>
                  </a:lnTo>
                  <a:lnTo>
                    <a:pt x="932610" y="5105"/>
                  </a:lnTo>
                  <a:lnTo>
                    <a:pt x="907288" y="0"/>
                  </a:lnTo>
                  <a:close/>
                </a:path>
              </a:pathLst>
            </a:custGeom>
            <a:solidFill>
              <a:srgbClr val="799AD4"/>
            </a:solidFill>
          </p:spPr>
          <p:txBody>
            <a:bodyPr wrap="square" lIns="0" tIns="0" rIns="0" bIns="0" rtlCol="0"/>
            <a:lstStyle/>
            <a:p>
              <a:endParaRPr sz="2700"/>
            </a:p>
          </p:txBody>
        </p:sp>
        <p:sp>
          <p:nvSpPr>
            <p:cNvPr id="22" name="object 22"/>
            <p:cNvSpPr/>
            <p:nvPr/>
          </p:nvSpPr>
          <p:spPr>
            <a:xfrm>
              <a:off x="5366765" y="4125467"/>
              <a:ext cx="972819" cy="390525"/>
            </a:xfrm>
            <a:custGeom>
              <a:avLst/>
              <a:gdLst/>
              <a:ahLst/>
              <a:cxnLst/>
              <a:rect l="l" t="t" r="r" b="b"/>
              <a:pathLst>
                <a:path w="972820" h="390525">
                  <a:moveTo>
                    <a:pt x="0" y="65023"/>
                  </a:moveTo>
                  <a:lnTo>
                    <a:pt x="5105" y="39701"/>
                  </a:lnTo>
                  <a:lnTo>
                    <a:pt x="19034" y="19034"/>
                  </a:lnTo>
                  <a:lnTo>
                    <a:pt x="39701" y="5105"/>
                  </a:lnTo>
                  <a:lnTo>
                    <a:pt x="65024" y="0"/>
                  </a:lnTo>
                  <a:lnTo>
                    <a:pt x="907288" y="0"/>
                  </a:lnTo>
                  <a:lnTo>
                    <a:pt x="932610" y="5105"/>
                  </a:lnTo>
                  <a:lnTo>
                    <a:pt x="953277" y="19034"/>
                  </a:lnTo>
                  <a:lnTo>
                    <a:pt x="967206" y="39701"/>
                  </a:lnTo>
                  <a:lnTo>
                    <a:pt x="972312" y="65023"/>
                  </a:lnTo>
                  <a:lnTo>
                    <a:pt x="972312" y="325119"/>
                  </a:lnTo>
                  <a:lnTo>
                    <a:pt x="967206" y="350442"/>
                  </a:lnTo>
                  <a:lnTo>
                    <a:pt x="953277" y="371109"/>
                  </a:lnTo>
                  <a:lnTo>
                    <a:pt x="932610" y="385038"/>
                  </a:lnTo>
                  <a:lnTo>
                    <a:pt x="907288" y="390143"/>
                  </a:lnTo>
                  <a:lnTo>
                    <a:pt x="65024" y="390143"/>
                  </a:lnTo>
                  <a:lnTo>
                    <a:pt x="39701" y="385038"/>
                  </a:lnTo>
                  <a:lnTo>
                    <a:pt x="19034" y="371109"/>
                  </a:lnTo>
                  <a:lnTo>
                    <a:pt x="5105" y="350442"/>
                  </a:lnTo>
                  <a:lnTo>
                    <a:pt x="0" y="325119"/>
                  </a:lnTo>
                  <a:lnTo>
                    <a:pt x="0" y="65023"/>
                  </a:lnTo>
                  <a:close/>
                </a:path>
              </a:pathLst>
            </a:custGeom>
            <a:ln w="38100">
              <a:solidFill>
                <a:srgbClr val="0075B1"/>
              </a:solidFill>
            </a:ln>
          </p:spPr>
          <p:txBody>
            <a:bodyPr wrap="square" lIns="0" tIns="0" rIns="0" bIns="0" rtlCol="0"/>
            <a:lstStyle/>
            <a:p>
              <a:endParaRPr sz="2700"/>
            </a:p>
          </p:txBody>
        </p:sp>
        <p:sp>
          <p:nvSpPr>
            <p:cNvPr id="23" name="object 23"/>
            <p:cNvSpPr/>
            <p:nvPr/>
          </p:nvSpPr>
          <p:spPr>
            <a:xfrm>
              <a:off x="4881371" y="4738877"/>
              <a:ext cx="866775" cy="340360"/>
            </a:xfrm>
            <a:custGeom>
              <a:avLst/>
              <a:gdLst/>
              <a:ahLst/>
              <a:cxnLst/>
              <a:rect l="l" t="t" r="r" b="b"/>
              <a:pathLst>
                <a:path w="866775" h="340360">
                  <a:moveTo>
                    <a:pt x="809751" y="0"/>
                  </a:moveTo>
                  <a:lnTo>
                    <a:pt x="56641" y="0"/>
                  </a:lnTo>
                  <a:lnTo>
                    <a:pt x="34611" y="4456"/>
                  </a:lnTo>
                  <a:lnTo>
                    <a:pt x="16605" y="16605"/>
                  </a:lnTo>
                  <a:lnTo>
                    <a:pt x="4456" y="34611"/>
                  </a:lnTo>
                  <a:lnTo>
                    <a:pt x="0" y="56642"/>
                  </a:lnTo>
                  <a:lnTo>
                    <a:pt x="0" y="283210"/>
                  </a:lnTo>
                  <a:lnTo>
                    <a:pt x="4456" y="305240"/>
                  </a:lnTo>
                  <a:lnTo>
                    <a:pt x="16605" y="323246"/>
                  </a:lnTo>
                  <a:lnTo>
                    <a:pt x="34611" y="335395"/>
                  </a:lnTo>
                  <a:lnTo>
                    <a:pt x="56641" y="339852"/>
                  </a:lnTo>
                  <a:lnTo>
                    <a:pt x="809751" y="339852"/>
                  </a:lnTo>
                  <a:lnTo>
                    <a:pt x="831782" y="335395"/>
                  </a:lnTo>
                  <a:lnTo>
                    <a:pt x="849788" y="323246"/>
                  </a:lnTo>
                  <a:lnTo>
                    <a:pt x="861937" y="305240"/>
                  </a:lnTo>
                  <a:lnTo>
                    <a:pt x="866393" y="283210"/>
                  </a:lnTo>
                  <a:lnTo>
                    <a:pt x="866393" y="56642"/>
                  </a:lnTo>
                  <a:lnTo>
                    <a:pt x="861937" y="34611"/>
                  </a:lnTo>
                  <a:lnTo>
                    <a:pt x="849788" y="16605"/>
                  </a:lnTo>
                  <a:lnTo>
                    <a:pt x="831782" y="4456"/>
                  </a:lnTo>
                  <a:lnTo>
                    <a:pt x="809751" y="0"/>
                  </a:lnTo>
                  <a:close/>
                </a:path>
              </a:pathLst>
            </a:custGeom>
            <a:solidFill>
              <a:srgbClr val="799AD4"/>
            </a:solidFill>
          </p:spPr>
          <p:txBody>
            <a:bodyPr wrap="square" lIns="0" tIns="0" rIns="0" bIns="0" rtlCol="0"/>
            <a:lstStyle/>
            <a:p>
              <a:endParaRPr sz="2700"/>
            </a:p>
          </p:txBody>
        </p:sp>
        <p:sp>
          <p:nvSpPr>
            <p:cNvPr id="24" name="object 24"/>
            <p:cNvSpPr/>
            <p:nvPr/>
          </p:nvSpPr>
          <p:spPr>
            <a:xfrm>
              <a:off x="4881371" y="4738877"/>
              <a:ext cx="866775" cy="340360"/>
            </a:xfrm>
            <a:custGeom>
              <a:avLst/>
              <a:gdLst/>
              <a:ahLst/>
              <a:cxnLst/>
              <a:rect l="l" t="t" r="r" b="b"/>
              <a:pathLst>
                <a:path w="866775" h="340360">
                  <a:moveTo>
                    <a:pt x="0" y="56642"/>
                  </a:moveTo>
                  <a:lnTo>
                    <a:pt x="4456" y="34611"/>
                  </a:lnTo>
                  <a:lnTo>
                    <a:pt x="16605" y="16605"/>
                  </a:lnTo>
                  <a:lnTo>
                    <a:pt x="34611" y="4456"/>
                  </a:lnTo>
                  <a:lnTo>
                    <a:pt x="56641" y="0"/>
                  </a:lnTo>
                  <a:lnTo>
                    <a:pt x="809751" y="0"/>
                  </a:lnTo>
                  <a:lnTo>
                    <a:pt x="831782" y="4456"/>
                  </a:lnTo>
                  <a:lnTo>
                    <a:pt x="849788" y="16605"/>
                  </a:lnTo>
                  <a:lnTo>
                    <a:pt x="861937" y="34611"/>
                  </a:lnTo>
                  <a:lnTo>
                    <a:pt x="866393" y="56642"/>
                  </a:lnTo>
                  <a:lnTo>
                    <a:pt x="866393" y="283210"/>
                  </a:lnTo>
                  <a:lnTo>
                    <a:pt x="861937" y="305240"/>
                  </a:lnTo>
                  <a:lnTo>
                    <a:pt x="849788" y="323246"/>
                  </a:lnTo>
                  <a:lnTo>
                    <a:pt x="831782" y="335395"/>
                  </a:lnTo>
                  <a:lnTo>
                    <a:pt x="809751" y="339852"/>
                  </a:lnTo>
                  <a:lnTo>
                    <a:pt x="56641" y="339852"/>
                  </a:lnTo>
                  <a:lnTo>
                    <a:pt x="34611" y="335395"/>
                  </a:lnTo>
                  <a:lnTo>
                    <a:pt x="16605" y="323246"/>
                  </a:lnTo>
                  <a:lnTo>
                    <a:pt x="4456" y="305240"/>
                  </a:lnTo>
                  <a:lnTo>
                    <a:pt x="0" y="283210"/>
                  </a:lnTo>
                  <a:lnTo>
                    <a:pt x="0" y="56642"/>
                  </a:lnTo>
                  <a:close/>
                </a:path>
              </a:pathLst>
            </a:custGeom>
            <a:ln w="38100">
              <a:solidFill>
                <a:srgbClr val="0075B1"/>
              </a:solidFill>
            </a:ln>
          </p:spPr>
          <p:txBody>
            <a:bodyPr wrap="square" lIns="0" tIns="0" rIns="0" bIns="0" rtlCol="0"/>
            <a:lstStyle/>
            <a:p>
              <a:endParaRPr sz="2700"/>
            </a:p>
          </p:txBody>
        </p:sp>
        <p:sp>
          <p:nvSpPr>
            <p:cNvPr id="25" name="object 25"/>
            <p:cNvSpPr/>
            <p:nvPr/>
          </p:nvSpPr>
          <p:spPr>
            <a:xfrm>
              <a:off x="5958077" y="4738877"/>
              <a:ext cx="867410" cy="340360"/>
            </a:xfrm>
            <a:custGeom>
              <a:avLst/>
              <a:gdLst/>
              <a:ahLst/>
              <a:cxnLst/>
              <a:rect l="l" t="t" r="r" b="b"/>
              <a:pathLst>
                <a:path w="867409" h="340360">
                  <a:moveTo>
                    <a:pt x="810514" y="0"/>
                  </a:moveTo>
                  <a:lnTo>
                    <a:pt x="56642" y="0"/>
                  </a:lnTo>
                  <a:lnTo>
                    <a:pt x="34611" y="4456"/>
                  </a:lnTo>
                  <a:lnTo>
                    <a:pt x="16605" y="16605"/>
                  </a:lnTo>
                  <a:lnTo>
                    <a:pt x="4456" y="34611"/>
                  </a:lnTo>
                  <a:lnTo>
                    <a:pt x="0" y="56642"/>
                  </a:lnTo>
                  <a:lnTo>
                    <a:pt x="0" y="283210"/>
                  </a:lnTo>
                  <a:lnTo>
                    <a:pt x="4456" y="305240"/>
                  </a:lnTo>
                  <a:lnTo>
                    <a:pt x="16605" y="323246"/>
                  </a:lnTo>
                  <a:lnTo>
                    <a:pt x="34611" y="335395"/>
                  </a:lnTo>
                  <a:lnTo>
                    <a:pt x="56642" y="339852"/>
                  </a:lnTo>
                  <a:lnTo>
                    <a:pt x="810514" y="339852"/>
                  </a:lnTo>
                  <a:lnTo>
                    <a:pt x="832544" y="335395"/>
                  </a:lnTo>
                  <a:lnTo>
                    <a:pt x="850550" y="323246"/>
                  </a:lnTo>
                  <a:lnTo>
                    <a:pt x="862699" y="305240"/>
                  </a:lnTo>
                  <a:lnTo>
                    <a:pt x="867155" y="283210"/>
                  </a:lnTo>
                  <a:lnTo>
                    <a:pt x="867155" y="56642"/>
                  </a:lnTo>
                  <a:lnTo>
                    <a:pt x="862699" y="34611"/>
                  </a:lnTo>
                  <a:lnTo>
                    <a:pt x="850550" y="16605"/>
                  </a:lnTo>
                  <a:lnTo>
                    <a:pt x="832544" y="4456"/>
                  </a:lnTo>
                  <a:lnTo>
                    <a:pt x="810514" y="0"/>
                  </a:lnTo>
                  <a:close/>
                </a:path>
              </a:pathLst>
            </a:custGeom>
            <a:solidFill>
              <a:srgbClr val="799AD4"/>
            </a:solidFill>
          </p:spPr>
          <p:txBody>
            <a:bodyPr wrap="square" lIns="0" tIns="0" rIns="0" bIns="0" rtlCol="0"/>
            <a:lstStyle/>
            <a:p>
              <a:endParaRPr sz="2700"/>
            </a:p>
          </p:txBody>
        </p:sp>
        <p:sp>
          <p:nvSpPr>
            <p:cNvPr id="26" name="object 26"/>
            <p:cNvSpPr/>
            <p:nvPr/>
          </p:nvSpPr>
          <p:spPr>
            <a:xfrm>
              <a:off x="5958077" y="4738877"/>
              <a:ext cx="867410" cy="340360"/>
            </a:xfrm>
            <a:custGeom>
              <a:avLst/>
              <a:gdLst/>
              <a:ahLst/>
              <a:cxnLst/>
              <a:rect l="l" t="t" r="r" b="b"/>
              <a:pathLst>
                <a:path w="867409" h="340360">
                  <a:moveTo>
                    <a:pt x="0" y="56642"/>
                  </a:moveTo>
                  <a:lnTo>
                    <a:pt x="4456" y="34611"/>
                  </a:lnTo>
                  <a:lnTo>
                    <a:pt x="16605" y="16605"/>
                  </a:lnTo>
                  <a:lnTo>
                    <a:pt x="34611" y="4456"/>
                  </a:lnTo>
                  <a:lnTo>
                    <a:pt x="56642" y="0"/>
                  </a:lnTo>
                  <a:lnTo>
                    <a:pt x="810514" y="0"/>
                  </a:lnTo>
                  <a:lnTo>
                    <a:pt x="832544" y="4456"/>
                  </a:lnTo>
                  <a:lnTo>
                    <a:pt x="850550" y="16605"/>
                  </a:lnTo>
                  <a:lnTo>
                    <a:pt x="862699" y="34611"/>
                  </a:lnTo>
                  <a:lnTo>
                    <a:pt x="867155" y="56642"/>
                  </a:lnTo>
                  <a:lnTo>
                    <a:pt x="867155" y="283210"/>
                  </a:lnTo>
                  <a:lnTo>
                    <a:pt x="862699" y="305240"/>
                  </a:lnTo>
                  <a:lnTo>
                    <a:pt x="850550" y="323246"/>
                  </a:lnTo>
                  <a:lnTo>
                    <a:pt x="832544" y="335395"/>
                  </a:lnTo>
                  <a:lnTo>
                    <a:pt x="810514" y="339852"/>
                  </a:lnTo>
                  <a:lnTo>
                    <a:pt x="56642" y="339852"/>
                  </a:lnTo>
                  <a:lnTo>
                    <a:pt x="34611" y="335395"/>
                  </a:lnTo>
                  <a:lnTo>
                    <a:pt x="16605" y="323246"/>
                  </a:lnTo>
                  <a:lnTo>
                    <a:pt x="4456" y="305240"/>
                  </a:lnTo>
                  <a:lnTo>
                    <a:pt x="0" y="283210"/>
                  </a:lnTo>
                  <a:lnTo>
                    <a:pt x="0" y="56642"/>
                  </a:lnTo>
                  <a:close/>
                </a:path>
              </a:pathLst>
            </a:custGeom>
            <a:ln w="38100">
              <a:solidFill>
                <a:srgbClr val="0075B1"/>
              </a:solidFill>
            </a:ln>
          </p:spPr>
          <p:txBody>
            <a:bodyPr wrap="square" lIns="0" tIns="0" rIns="0" bIns="0" rtlCol="0"/>
            <a:lstStyle/>
            <a:p>
              <a:endParaRPr sz="2700"/>
            </a:p>
          </p:txBody>
        </p:sp>
      </p:grpSp>
      <p:sp>
        <p:nvSpPr>
          <p:cNvPr id="27" name="object 27"/>
          <p:cNvSpPr txBox="1"/>
          <p:nvPr/>
        </p:nvSpPr>
        <p:spPr>
          <a:xfrm>
            <a:off x="7514082" y="6124955"/>
            <a:ext cx="2533650" cy="1393010"/>
          </a:xfrm>
          <a:prstGeom prst="rect">
            <a:avLst/>
          </a:prstGeom>
        </p:spPr>
        <p:txBody>
          <a:bodyPr vert="horz" wrap="square" lIns="0" tIns="18098" rIns="0" bIns="0" rtlCol="0">
            <a:spAutoFit/>
          </a:bodyPr>
          <a:lstStyle/>
          <a:p>
            <a:pPr marL="772476" marR="761048" indent="-953" algn="ctr">
              <a:spcBef>
                <a:spcPts val="143"/>
              </a:spcBef>
            </a:pPr>
            <a:r>
              <a:rPr sz="2100" b="1" spc="-23" dirty="0">
                <a:solidFill>
                  <a:srgbClr val="FFFFFF"/>
                </a:solidFill>
                <a:latin typeface="Carlito"/>
                <a:cs typeface="Carlito"/>
              </a:rPr>
              <a:t>Work  </a:t>
            </a:r>
            <a:r>
              <a:rPr sz="2100" b="1" spc="-15" dirty="0">
                <a:solidFill>
                  <a:srgbClr val="FFFFFF"/>
                </a:solidFill>
                <a:latin typeface="Carlito"/>
                <a:cs typeface="Carlito"/>
              </a:rPr>
              <a:t>Stream</a:t>
            </a:r>
            <a:r>
              <a:rPr sz="2100" b="1" spc="-113" dirty="0">
                <a:solidFill>
                  <a:srgbClr val="FFFFFF"/>
                </a:solidFill>
                <a:latin typeface="Carlito"/>
                <a:cs typeface="Carlito"/>
              </a:rPr>
              <a:t> </a:t>
            </a:r>
            <a:r>
              <a:rPr sz="2100" b="1" spc="-8" dirty="0">
                <a:solidFill>
                  <a:srgbClr val="FFFFFF"/>
                </a:solidFill>
                <a:latin typeface="Carlito"/>
                <a:cs typeface="Carlito"/>
              </a:rPr>
              <a:t>2</a:t>
            </a:r>
            <a:endParaRPr sz="2100">
              <a:latin typeface="Carlito"/>
              <a:cs typeface="Carlito"/>
            </a:endParaRPr>
          </a:p>
          <a:p>
            <a:pPr>
              <a:spcBef>
                <a:spcPts val="60"/>
              </a:spcBef>
            </a:pPr>
            <a:endParaRPr sz="2550">
              <a:latin typeface="Carlito"/>
              <a:cs typeface="Carlito"/>
            </a:endParaRPr>
          </a:p>
          <a:p>
            <a:pPr algn="ctr">
              <a:tabLst>
                <a:tab pos="1616393" algn="l"/>
              </a:tabLst>
            </a:pPr>
            <a:r>
              <a:rPr sz="2100" b="1" spc="-45" dirty="0">
                <a:solidFill>
                  <a:srgbClr val="FFFFFF"/>
                </a:solidFill>
                <a:latin typeface="Carlito"/>
                <a:cs typeface="Carlito"/>
              </a:rPr>
              <a:t>Task</a:t>
            </a:r>
            <a:r>
              <a:rPr sz="2100" b="1" dirty="0">
                <a:solidFill>
                  <a:srgbClr val="FFFFFF"/>
                </a:solidFill>
                <a:latin typeface="Carlito"/>
                <a:cs typeface="Carlito"/>
              </a:rPr>
              <a:t> </a:t>
            </a:r>
            <a:r>
              <a:rPr sz="2100" b="1" spc="-8" dirty="0">
                <a:solidFill>
                  <a:srgbClr val="FFFFFF"/>
                </a:solidFill>
                <a:latin typeface="Carlito"/>
                <a:cs typeface="Carlito"/>
              </a:rPr>
              <a:t>2.1	</a:t>
            </a:r>
            <a:r>
              <a:rPr sz="2100" b="1" spc="-45" dirty="0">
                <a:solidFill>
                  <a:srgbClr val="FFFFFF"/>
                </a:solidFill>
                <a:latin typeface="Carlito"/>
                <a:cs typeface="Carlito"/>
              </a:rPr>
              <a:t>Task</a:t>
            </a:r>
            <a:r>
              <a:rPr sz="2100" b="1" spc="-98" dirty="0">
                <a:solidFill>
                  <a:srgbClr val="FFFFFF"/>
                </a:solidFill>
                <a:latin typeface="Carlito"/>
                <a:cs typeface="Carlito"/>
              </a:rPr>
              <a:t> </a:t>
            </a:r>
            <a:r>
              <a:rPr sz="2100" b="1" spc="-8" dirty="0">
                <a:solidFill>
                  <a:srgbClr val="FFFFFF"/>
                </a:solidFill>
                <a:latin typeface="Carlito"/>
                <a:cs typeface="Carlito"/>
              </a:rPr>
              <a:t>2.2</a:t>
            </a:r>
            <a:endParaRPr sz="2100">
              <a:latin typeface="Carlito"/>
              <a:cs typeface="Carlito"/>
            </a:endParaRPr>
          </a:p>
        </p:txBody>
      </p:sp>
      <p:sp>
        <p:nvSpPr>
          <p:cNvPr id="28" name="object 28"/>
          <p:cNvSpPr/>
          <p:nvPr/>
        </p:nvSpPr>
        <p:spPr>
          <a:xfrm>
            <a:off x="7508294" y="7893557"/>
            <a:ext cx="927629" cy="1001268"/>
          </a:xfrm>
          <a:prstGeom prst="rect">
            <a:avLst/>
          </a:prstGeom>
          <a:blipFill>
            <a:blip r:embed="rId2" cstate="print"/>
            <a:stretch>
              <a:fillRect/>
            </a:stretch>
          </a:blipFill>
        </p:spPr>
        <p:txBody>
          <a:bodyPr wrap="square" lIns="0" tIns="0" rIns="0" bIns="0" rtlCol="0"/>
          <a:lstStyle/>
          <a:p>
            <a:endParaRPr sz="2700"/>
          </a:p>
        </p:txBody>
      </p:sp>
      <p:sp>
        <p:nvSpPr>
          <p:cNvPr id="29" name="object 29"/>
          <p:cNvSpPr/>
          <p:nvPr/>
        </p:nvSpPr>
        <p:spPr>
          <a:xfrm>
            <a:off x="9243368" y="7893557"/>
            <a:ext cx="927629" cy="1001268"/>
          </a:xfrm>
          <a:prstGeom prst="rect">
            <a:avLst/>
          </a:prstGeom>
          <a:blipFill>
            <a:blip r:embed="rId2" cstate="print"/>
            <a:stretch>
              <a:fillRect/>
            </a:stretch>
          </a:blipFill>
        </p:spPr>
        <p:txBody>
          <a:bodyPr wrap="square" lIns="0" tIns="0" rIns="0" bIns="0" rtlCol="0"/>
          <a:lstStyle/>
          <a:p>
            <a:endParaRPr sz="2700"/>
          </a:p>
        </p:txBody>
      </p:sp>
      <p:grpSp>
        <p:nvGrpSpPr>
          <p:cNvPr id="30" name="object 30"/>
          <p:cNvGrpSpPr/>
          <p:nvPr/>
        </p:nvGrpSpPr>
        <p:grpSpPr>
          <a:xfrm>
            <a:off x="11776328" y="6159626"/>
            <a:ext cx="2974658" cy="1472565"/>
            <a:chOff x="7850885" y="4106417"/>
            <a:chExt cx="1983105" cy="981710"/>
          </a:xfrm>
        </p:grpSpPr>
        <p:sp>
          <p:nvSpPr>
            <p:cNvPr id="31" name="object 31"/>
            <p:cNvSpPr/>
            <p:nvPr/>
          </p:nvSpPr>
          <p:spPr>
            <a:xfrm>
              <a:off x="8356091" y="4125467"/>
              <a:ext cx="972819" cy="390525"/>
            </a:xfrm>
            <a:custGeom>
              <a:avLst/>
              <a:gdLst/>
              <a:ahLst/>
              <a:cxnLst/>
              <a:rect l="l" t="t" r="r" b="b"/>
              <a:pathLst>
                <a:path w="972820" h="390525">
                  <a:moveTo>
                    <a:pt x="907287" y="0"/>
                  </a:moveTo>
                  <a:lnTo>
                    <a:pt x="65024" y="0"/>
                  </a:lnTo>
                  <a:lnTo>
                    <a:pt x="39701" y="5105"/>
                  </a:lnTo>
                  <a:lnTo>
                    <a:pt x="19034" y="19034"/>
                  </a:lnTo>
                  <a:lnTo>
                    <a:pt x="5105" y="39701"/>
                  </a:lnTo>
                  <a:lnTo>
                    <a:pt x="0" y="65023"/>
                  </a:lnTo>
                  <a:lnTo>
                    <a:pt x="0" y="325119"/>
                  </a:lnTo>
                  <a:lnTo>
                    <a:pt x="5105" y="350442"/>
                  </a:lnTo>
                  <a:lnTo>
                    <a:pt x="19034" y="371109"/>
                  </a:lnTo>
                  <a:lnTo>
                    <a:pt x="39701" y="385038"/>
                  </a:lnTo>
                  <a:lnTo>
                    <a:pt x="65024" y="390143"/>
                  </a:lnTo>
                  <a:lnTo>
                    <a:pt x="907287" y="390143"/>
                  </a:lnTo>
                  <a:lnTo>
                    <a:pt x="932610" y="385038"/>
                  </a:lnTo>
                  <a:lnTo>
                    <a:pt x="953277" y="371109"/>
                  </a:lnTo>
                  <a:lnTo>
                    <a:pt x="967206" y="350442"/>
                  </a:lnTo>
                  <a:lnTo>
                    <a:pt x="972311" y="325119"/>
                  </a:lnTo>
                  <a:lnTo>
                    <a:pt x="972311" y="65023"/>
                  </a:lnTo>
                  <a:lnTo>
                    <a:pt x="967206" y="39701"/>
                  </a:lnTo>
                  <a:lnTo>
                    <a:pt x="953277" y="19034"/>
                  </a:lnTo>
                  <a:lnTo>
                    <a:pt x="932610" y="5105"/>
                  </a:lnTo>
                  <a:lnTo>
                    <a:pt x="907287" y="0"/>
                  </a:lnTo>
                  <a:close/>
                </a:path>
              </a:pathLst>
            </a:custGeom>
            <a:solidFill>
              <a:srgbClr val="DD8987"/>
            </a:solidFill>
          </p:spPr>
          <p:txBody>
            <a:bodyPr wrap="square" lIns="0" tIns="0" rIns="0" bIns="0" rtlCol="0"/>
            <a:lstStyle/>
            <a:p>
              <a:endParaRPr sz="2700"/>
            </a:p>
          </p:txBody>
        </p:sp>
        <p:sp>
          <p:nvSpPr>
            <p:cNvPr id="32" name="object 32"/>
            <p:cNvSpPr/>
            <p:nvPr/>
          </p:nvSpPr>
          <p:spPr>
            <a:xfrm>
              <a:off x="8356091" y="4125467"/>
              <a:ext cx="972819" cy="390525"/>
            </a:xfrm>
            <a:custGeom>
              <a:avLst/>
              <a:gdLst/>
              <a:ahLst/>
              <a:cxnLst/>
              <a:rect l="l" t="t" r="r" b="b"/>
              <a:pathLst>
                <a:path w="972820" h="390525">
                  <a:moveTo>
                    <a:pt x="0" y="65023"/>
                  </a:moveTo>
                  <a:lnTo>
                    <a:pt x="5105" y="39701"/>
                  </a:lnTo>
                  <a:lnTo>
                    <a:pt x="19034" y="19034"/>
                  </a:lnTo>
                  <a:lnTo>
                    <a:pt x="39701" y="5105"/>
                  </a:lnTo>
                  <a:lnTo>
                    <a:pt x="65024" y="0"/>
                  </a:lnTo>
                  <a:lnTo>
                    <a:pt x="907287" y="0"/>
                  </a:lnTo>
                  <a:lnTo>
                    <a:pt x="932610" y="5105"/>
                  </a:lnTo>
                  <a:lnTo>
                    <a:pt x="953277" y="19034"/>
                  </a:lnTo>
                  <a:lnTo>
                    <a:pt x="967206" y="39701"/>
                  </a:lnTo>
                  <a:lnTo>
                    <a:pt x="972311" y="65023"/>
                  </a:lnTo>
                  <a:lnTo>
                    <a:pt x="972311" y="325119"/>
                  </a:lnTo>
                  <a:lnTo>
                    <a:pt x="967206" y="350442"/>
                  </a:lnTo>
                  <a:lnTo>
                    <a:pt x="953277" y="371109"/>
                  </a:lnTo>
                  <a:lnTo>
                    <a:pt x="932610" y="385038"/>
                  </a:lnTo>
                  <a:lnTo>
                    <a:pt x="907287" y="390143"/>
                  </a:lnTo>
                  <a:lnTo>
                    <a:pt x="65024" y="390143"/>
                  </a:lnTo>
                  <a:lnTo>
                    <a:pt x="39701" y="385038"/>
                  </a:lnTo>
                  <a:lnTo>
                    <a:pt x="19034" y="371109"/>
                  </a:lnTo>
                  <a:lnTo>
                    <a:pt x="5105" y="350442"/>
                  </a:lnTo>
                  <a:lnTo>
                    <a:pt x="0" y="325119"/>
                  </a:lnTo>
                  <a:lnTo>
                    <a:pt x="0" y="65023"/>
                  </a:lnTo>
                  <a:close/>
                </a:path>
              </a:pathLst>
            </a:custGeom>
            <a:ln w="38100">
              <a:solidFill>
                <a:srgbClr val="0075B1"/>
              </a:solidFill>
            </a:ln>
          </p:spPr>
          <p:txBody>
            <a:bodyPr wrap="square" lIns="0" tIns="0" rIns="0" bIns="0" rtlCol="0"/>
            <a:lstStyle/>
            <a:p>
              <a:endParaRPr sz="2700"/>
            </a:p>
          </p:txBody>
        </p:sp>
        <p:sp>
          <p:nvSpPr>
            <p:cNvPr id="33" name="object 33"/>
            <p:cNvSpPr/>
            <p:nvPr/>
          </p:nvSpPr>
          <p:spPr>
            <a:xfrm>
              <a:off x="7869935" y="4728971"/>
              <a:ext cx="867410" cy="340360"/>
            </a:xfrm>
            <a:custGeom>
              <a:avLst/>
              <a:gdLst/>
              <a:ahLst/>
              <a:cxnLst/>
              <a:rect l="l" t="t" r="r" b="b"/>
              <a:pathLst>
                <a:path w="867409" h="340360">
                  <a:moveTo>
                    <a:pt x="810514" y="0"/>
                  </a:moveTo>
                  <a:lnTo>
                    <a:pt x="56642" y="0"/>
                  </a:lnTo>
                  <a:lnTo>
                    <a:pt x="34611" y="4456"/>
                  </a:lnTo>
                  <a:lnTo>
                    <a:pt x="16605" y="16605"/>
                  </a:lnTo>
                  <a:lnTo>
                    <a:pt x="4456" y="34611"/>
                  </a:lnTo>
                  <a:lnTo>
                    <a:pt x="0" y="56641"/>
                  </a:lnTo>
                  <a:lnTo>
                    <a:pt x="0" y="283209"/>
                  </a:lnTo>
                  <a:lnTo>
                    <a:pt x="4456" y="305240"/>
                  </a:lnTo>
                  <a:lnTo>
                    <a:pt x="16605" y="323246"/>
                  </a:lnTo>
                  <a:lnTo>
                    <a:pt x="34611" y="335395"/>
                  </a:lnTo>
                  <a:lnTo>
                    <a:pt x="56642" y="339851"/>
                  </a:lnTo>
                  <a:lnTo>
                    <a:pt x="810514" y="339851"/>
                  </a:lnTo>
                  <a:lnTo>
                    <a:pt x="832544" y="335395"/>
                  </a:lnTo>
                  <a:lnTo>
                    <a:pt x="850550" y="323246"/>
                  </a:lnTo>
                  <a:lnTo>
                    <a:pt x="862699" y="305240"/>
                  </a:lnTo>
                  <a:lnTo>
                    <a:pt x="867156" y="283209"/>
                  </a:lnTo>
                  <a:lnTo>
                    <a:pt x="867156" y="56641"/>
                  </a:lnTo>
                  <a:lnTo>
                    <a:pt x="862699" y="34611"/>
                  </a:lnTo>
                  <a:lnTo>
                    <a:pt x="850550" y="16605"/>
                  </a:lnTo>
                  <a:lnTo>
                    <a:pt x="832544" y="4456"/>
                  </a:lnTo>
                  <a:lnTo>
                    <a:pt x="810514" y="0"/>
                  </a:lnTo>
                  <a:close/>
                </a:path>
              </a:pathLst>
            </a:custGeom>
            <a:solidFill>
              <a:srgbClr val="DD8987"/>
            </a:solidFill>
          </p:spPr>
          <p:txBody>
            <a:bodyPr wrap="square" lIns="0" tIns="0" rIns="0" bIns="0" rtlCol="0"/>
            <a:lstStyle/>
            <a:p>
              <a:endParaRPr sz="2700"/>
            </a:p>
          </p:txBody>
        </p:sp>
        <p:sp>
          <p:nvSpPr>
            <p:cNvPr id="34" name="object 34"/>
            <p:cNvSpPr/>
            <p:nvPr/>
          </p:nvSpPr>
          <p:spPr>
            <a:xfrm>
              <a:off x="7869935" y="4728971"/>
              <a:ext cx="867410" cy="340360"/>
            </a:xfrm>
            <a:custGeom>
              <a:avLst/>
              <a:gdLst/>
              <a:ahLst/>
              <a:cxnLst/>
              <a:rect l="l" t="t" r="r" b="b"/>
              <a:pathLst>
                <a:path w="867409" h="340360">
                  <a:moveTo>
                    <a:pt x="0" y="56641"/>
                  </a:moveTo>
                  <a:lnTo>
                    <a:pt x="4456" y="34611"/>
                  </a:lnTo>
                  <a:lnTo>
                    <a:pt x="16605" y="16605"/>
                  </a:lnTo>
                  <a:lnTo>
                    <a:pt x="34611" y="4456"/>
                  </a:lnTo>
                  <a:lnTo>
                    <a:pt x="56642" y="0"/>
                  </a:lnTo>
                  <a:lnTo>
                    <a:pt x="810514" y="0"/>
                  </a:lnTo>
                  <a:lnTo>
                    <a:pt x="832544" y="4456"/>
                  </a:lnTo>
                  <a:lnTo>
                    <a:pt x="850550" y="16605"/>
                  </a:lnTo>
                  <a:lnTo>
                    <a:pt x="862699" y="34611"/>
                  </a:lnTo>
                  <a:lnTo>
                    <a:pt x="867156" y="56641"/>
                  </a:lnTo>
                  <a:lnTo>
                    <a:pt x="867156" y="283209"/>
                  </a:lnTo>
                  <a:lnTo>
                    <a:pt x="862699" y="305240"/>
                  </a:lnTo>
                  <a:lnTo>
                    <a:pt x="850550" y="323246"/>
                  </a:lnTo>
                  <a:lnTo>
                    <a:pt x="832544" y="335395"/>
                  </a:lnTo>
                  <a:lnTo>
                    <a:pt x="810514" y="339851"/>
                  </a:lnTo>
                  <a:lnTo>
                    <a:pt x="56642" y="339851"/>
                  </a:lnTo>
                  <a:lnTo>
                    <a:pt x="34611" y="335395"/>
                  </a:lnTo>
                  <a:lnTo>
                    <a:pt x="16605" y="323246"/>
                  </a:lnTo>
                  <a:lnTo>
                    <a:pt x="4456" y="305240"/>
                  </a:lnTo>
                  <a:lnTo>
                    <a:pt x="0" y="283209"/>
                  </a:lnTo>
                  <a:lnTo>
                    <a:pt x="0" y="56641"/>
                  </a:lnTo>
                  <a:close/>
                </a:path>
              </a:pathLst>
            </a:custGeom>
            <a:ln w="38100">
              <a:solidFill>
                <a:srgbClr val="0075B1"/>
              </a:solidFill>
            </a:ln>
          </p:spPr>
          <p:txBody>
            <a:bodyPr wrap="square" lIns="0" tIns="0" rIns="0" bIns="0" rtlCol="0"/>
            <a:lstStyle/>
            <a:p>
              <a:endParaRPr sz="2700"/>
            </a:p>
          </p:txBody>
        </p:sp>
        <p:sp>
          <p:nvSpPr>
            <p:cNvPr id="35" name="object 35"/>
            <p:cNvSpPr/>
            <p:nvPr/>
          </p:nvSpPr>
          <p:spPr>
            <a:xfrm>
              <a:off x="8947403" y="4728971"/>
              <a:ext cx="867410" cy="340360"/>
            </a:xfrm>
            <a:custGeom>
              <a:avLst/>
              <a:gdLst/>
              <a:ahLst/>
              <a:cxnLst/>
              <a:rect l="l" t="t" r="r" b="b"/>
              <a:pathLst>
                <a:path w="867409" h="340360">
                  <a:moveTo>
                    <a:pt x="810514" y="0"/>
                  </a:moveTo>
                  <a:lnTo>
                    <a:pt x="56642" y="0"/>
                  </a:lnTo>
                  <a:lnTo>
                    <a:pt x="34611" y="4456"/>
                  </a:lnTo>
                  <a:lnTo>
                    <a:pt x="16605" y="16605"/>
                  </a:lnTo>
                  <a:lnTo>
                    <a:pt x="4456" y="34611"/>
                  </a:lnTo>
                  <a:lnTo>
                    <a:pt x="0" y="56641"/>
                  </a:lnTo>
                  <a:lnTo>
                    <a:pt x="0" y="283209"/>
                  </a:lnTo>
                  <a:lnTo>
                    <a:pt x="4456" y="305240"/>
                  </a:lnTo>
                  <a:lnTo>
                    <a:pt x="16605" y="323246"/>
                  </a:lnTo>
                  <a:lnTo>
                    <a:pt x="34611" y="335395"/>
                  </a:lnTo>
                  <a:lnTo>
                    <a:pt x="56642" y="339851"/>
                  </a:lnTo>
                  <a:lnTo>
                    <a:pt x="810514" y="339851"/>
                  </a:lnTo>
                  <a:lnTo>
                    <a:pt x="832544" y="335395"/>
                  </a:lnTo>
                  <a:lnTo>
                    <a:pt x="850550" y="323246"/>
                  </a:lnTo>
                  <a:lnTo>
                    <a:pt x="862699" y="305240"/>
                  </a:lnTo>
                  <a:lnTo>
                    <a:pt x="867155" y="283209"/>
                  </a:lnTo>
                  <a:lnTo>
                    <a:pt x="867155" y="56641"/>
                  </a:lnTo>
                  <a:lnTo>
                    <a:pt x="862699" y="34611"/>
                  </a:lnTo>
                  <a:lnTo>
                    <a:pt x="850550" y="16605"/>
                  </a:lnTo>
                  <a:lnTo>
                    <a:pt x="832544" y="4456"/>
                  </a:lnTo>
                  <a:lnTo>
                    <a:pt x="810514" y="0"/>
                  </a:lnTo>
                  <a:close/>
                </a:path>
              </a:pathLst>
            </a:custGeom>
            <a:solidFill>
              <a:srgbClr val="DD8987"/>
            </a:solidFill>
          </p:spPr>
          <p:txBody>
            <a:bodyPr wrap="square" lIns="0" tIns="0" rIns="0" bIns="0" rtlCol="0"/>
            <a:lstStyle/>
            <a:p>
              <a:endParaRPr sz="2700"/>
            </a:p>
          </p:txBody>
        </p:sp>
        <p:sp>
          <p:nvSpPr>
            <p:cNvPr id="36" name="object 36"/>
            <p:cNvSpPr/>
            <p:nvPr/>
          </p:nvSpPr>
          <p:spPr>
            <a:xfrm>
              <a:off x="8947403" y="4728971"/>
              <a:ext cx="867410" cy="340360"/>
            </a:xfrm>
            <a:custGeom>
              <a:avLst/>
              <a:gdLst/>
              <a:ahLst/>
              <a:cxnLst/>
              <a:rect l="l" t="t" r="r" b="b"/>
              <a:pathLst>
                <a:path w="867409" h="340360">
                  <a:moveTo>
                    <a:pt x="0" y="56641"/>
                  </a:moveTo>
                  <a:lnTo>
                    <a:pt x="4456" y="34611"/>
                  </a:lnTo>
                  <a:lnTo>
                    <a:pt x="16605" y="16605"/>
                  </a:lnTo>
                  <a:lnTo>
                    <a:pt x="34611" y="4456"/>
                  </a:lnTo>
                  <a:lnTo>
                    <a:pt x="56642" y="0"/>
                  </a:lnTo>
                  <a:lnTo>
                    <a:pt x="810514" y="0"/>
                  </a:lnTo>
                  <a:lnTo>
                    <a:pt x="832544" y="4456"/>
                  </a:lnTo>
                  <a:lnTo>
                    <a:pt x="850550" y="16605"/>
                  </a:lnTo>
                  <a:lnTo>
                    <a:pt x="862699" y="34611"/>
                  </a:lnTo>
                  <a:lnTo>
                    <a:pt x="867155" y="56641"/>
                  </a:lnTo>
                  <a:lnTo>
                    <a:pt x="867155" y="283209"/>
                  </a:lnTo>
                  <a:lnTo>
                    <a:pt x="862699" y="305240"/>
                  </a:lnTo>
                  <a:lnTo>
                    <a:pt x="850550" y="323246"/>
                  </a:lnTo>
                  <a:lnTo>
                    <a:pt x="832544" y="335395"/>
                  </a:lnTo>
                  <a:lnTo>
                    <a:pt x="810514" y="339851"/>
                  </a:lnTo>
                  <a:lnTo>
                    <a:pt x="56642" y="339851"/>
                  </a:lnTo>
                  <a:lnTo>
                    <a:pt x="34611" y="335395"/>
                  </a:lnTo>
                  <a:lnTo>
                    <a:pt x="16605" y="323246"/>
                  </a:lnTo>
                  <a:lnTo>
                    <a:pt x="4456" y="305240"/>
                  </a:lnTo>
                  <a:lnTo>
                    <a:pt x="0" y="283209"/>
                  </a:lnTo>
                  <a:lnTo>
                    <a:pt x="0" y="56641"/>
                  </a:lnTo>
                  <a:close/>
                </a:path>
              </a:pathLst>
            </a:custGeom>
            <a:ln w="38100">
              <a:solidFill>
                <a:srgbClr val="0075B1"/>
              </a:solidFill>
            </a:ln>
          </p:spPr>
          <p:txBody>
            <a:bodyPr wrap="square" lIns="0" tIns="0" rIns="0" bIns="0" rtlCol="0"/>
            <a:lstStyle/>
            <a:p>
              <a:endParaRPr sz="2700"/>
            </a:p>
          </p:txBody>
        </p:sp>
      </p:grpSp>
      <p:sp>
        <p:nvSpPr>
          <p:cNvPr id="37" name="object 37"/>
          <p:cNvSpPr txBox="1"/>
          <p:nvPr/>
        </p:nvSpPr>
        <p:spPr>
          <a:xfrm>
            <a:off x="11998071" y="6124955"/>
            <a:ext cx="2533650" cy="1368644"/>
          </a:xfrm>
          <a:prstGeom prst="rect">
            <a:avLst/>
          </a:prstGeom>
        </p:spPr>
        <p:txBody>
          <a:bodyPr vert="horz" wrap="square" lIns="0" tIns="18098" rIns="0" bIns="0" rtlCol="0">
            <a:spAutoFit/>
          </a:bodyPr>
          <a:lstStyle/>
          <a:p>
            <a:pPr marL="772476" marR="761048" indent="-953" algn="ctr">
              <a:spcBef>
                <a:spcPts val="143"/>
              </a:spcBef>
            </a:pPr>
            <a:r>
              <a:rPr sz="2100" b="1" spc="-23" dirty="0">
                <a:solidFill>
                  <a:srgbClr val="FFFFFF"/>
                </a:solidFill>
                <a:latin typeface="Carlito"/>
                <a:cs typeface="Carlito"/>
              </a:rPr>
              <a:t>Work  </a:t>
            </a:r>
            <a:r>
              <a:rPr sz="2100" b="1" spc="-15" dirty="0">
                <a:solidFill>
                  <a:srgbClr val="FFFFFF"/>
                </a:solidFill>
                <a:latin typeface="Carlito"/>
                <a:cs typeface="Carlito"/>
              </a:rPr>
              <a:t>Stream</a:t>
            </a:r>
            <a:r>
              <a:rPr sz="2100" b="1" spc="-113" dirty="0">
                <a:solidFill>
                  <a:srgbClr val="FFFFFF"/>
                </a:solidFill>
                <a:latin typeface="Carlito"/>
                <a:cs typeface="Carlito"/>
              </a:rPr>
              <a:t> </a:t>
            </a:r>
            <a:r>
              <a:rPr sz="2100" b="1" spc="-8" dirty="0">
                <a:solidFill>
                  <a:srgbClr val="FFFFFF"/>
                </a:solidFill>
                <a:latin typeface="Carlito"/>
                <a:cs typeface="Carlito"/>
              </a:rPr>
              <a:t>3</a:t>
            </a:r>
            <a:endParaRPr sz="2100">
              <a:latin typeface="Carlito"/>
              <a:cs typeface="Carlito"/>
            </a:endParaRPr>
          </a:p>
          <a:p>
            <a:pPr>
              <a:spcBef>
                <a:spcPts val="30"/>
              </a:spcBef>
            </a:pPr>
            <a:endParaRPr sz="2475">
              <a:latin typeface="Carlito"/>
              <a:cs typeface="Carlito"/>
            </a:endParaRPr>
          </a:p>
          <a:p>
            <a:pPr algn="ctr">
              <a:spcBef>
                <a:spcPts val="8"/>
              </a:spcBef>
              <a:tabLst>
                <a:tab pos="1616393" algn="l"/>
              </a:tabLst>
            </a:pPr>
            <a:r>
              <a:rPr sz="2100" b="1" spc="-45" dirty="0">
                <a:solidFill>
                  <a:srgbClr val="FFFFFF"/>
                </a:solidFill>
                <a:latin typeface="Carlito"/>
                <a:cs typeface="Carlito"/>
              </a:rPr>
              <a:t>Task</a:t>
            </a:r>
            <a:r>
              <a:rPr sz="2100" b="1" dirty="0">
                <a:solidFill>
                  <a:srgbClr val="FFFFFF"/>
                </a:solidFill>
                <a:latin typeface="Carlito"/>
                <a:cs typeface="Carlito"/>
              </a:rPr>
              <a:t> </a:t>
            </a:r>
            <a:r>
              <a:rPr sz="2100" b="1" spc="-8" dirty="0">
                <a:solidFill>
                  <a:srgbClr val="FFFFFF"/>
                </a:solidFill>
                <a:latin typeface="Carlito"/>
                <a:cs typeface="Carlito"/>
              </a:rPr>
              <a:t>3.1	</a:t>
            </a:r>
            <a:r>
              <a:rPr sz="2100" b="1" spc="-45" dirty="0">
                <a:solidFill>
                  <a:srgbClr val="FFFFFF"/>
                </a:solidFill>
                <a:latin typeface="Carlito"/>
                <a:cs typeface="Carlito"/>
              </a:rPr>
              <a:t>Task</a:t>
            </a:r>
            <a:r>
              <a:rPr sz="2100" b="1" spc="-98" dirty="0">
                <a:solidFill>
                  <a:srgbClr val="FFFFFF"/>
                </a:solidFill>
                <a:latin typeface="Carlito"/>
                <a:cs typeface="Carlito"/>
              </a:rPr>
              <a:t> </a:t>
            </a:r>
            <a:r>
              <a:rPr sz="2100" b="1" spc="-8" dirty="0">
                <a:solidFill>
                  <a:srgbClr val="FFFFFF"/>
                </a:solidFill>
                <a:latin typeface="Carlito"/>
                <a:cs typeface="Carlito"/>
              </a:rPr>
              <a:t>3.2</a:t>
            </a:r>
            <a:endParaRPr sz="2100">
              <a:latin typeface="Carlito"/>
              <a:cs typeface="Carlito"/>
            </a:endParaRPr>
          </a:p>
        </p:txBody>
      </p:sp>
      <p:sp>
        <p:nvSpPr>
          <p:cNvPr id="38" name="object 38"/>
          <p:cNvSpPr/>
          <p:nvPr/>
        </p:nvSpPr>
        <p:spPr>
          <a:xfrm>
            <a:off x="11994569" y="7893557"/>
            <a:ext cx="927629" cy="1001268"/>
          </a:xfrm>
          <a:prstGeom prst="rect">
            <a:avLst/>
          </a:prstGeom>
          <a:blipFill>
            <a:blip r:embed="rId2" cstate="print"/>
            <a:stretch>
              <a:fillRect/>
            </a:stretch>
          </a:blipFill>
        </p:spPr>
        <p:txBody>
          <a:bodyPr wrap="square" lIns="0" tIns="0" rIns="0" bIns="0" rtlCol="0"/>
          <a:lstStyle/>
          <a:p>
            <a:endParaRPr sz="2700"/>
          </a:p>
        </p:txBody>
      </p:sp>
      <p:sp>
        <p:nvSpPr>
          <p:cNvPr id="39" name="object 39"/>
          <p:cNvSpPr/>
          <p:nvPr/>
        </p:nvSpPr>
        <p:spPr>
          <a:xfrm>
            <a:off x="13610771" y="7893557"/>
            <a:ext cx="927629" cy="1001268"/>
          </a:xfrm>
          <a:prstGeom prst="rect">
            <a:avLst/>
          </a:prstGeom>
          <a:blipFill>
            <a:blip r:embed="rId2" cstate="print"/>
            <a:stretch>
              <a:fillRect/>
            </a:stretch>
          </a:blipFill>
        </p:spPr>
        <p:txBody>
          <a:bodyPr wrap="square" lIns="0" tIns="0" rIns="0" bIns="0" rtlCol="0"/>
          <a:lstStyle/>
          <a:p>
            <a:endParaRPr sz="2700"/>
          </a:p>
        </p:txBody>
      </p:sp>
      <p:sp>
        <p:nvSpPr>
          <p:cNvPr id="40" name="object 40"/>
          <p:cNvSpPr txBox="1"/>
          <p:nvPr/>
        </p:nvSpPr>
        <p:spPr>
          <a:xfrm>
            <a:off x="666751" y="9372219"/>
            <a:ext cx="13084493" cy="341440"/>
          </a:xfrm>
          <a:prstGeom prst="rect">
            <a:avLst/>
          </a:prstGeom>
        </p:spPr>
        <p:txBody>
          <a:bodyPr vert="horz" wrap="square" lIns="0" tIns="18098" rIns="0" bIns="0" rtlCol="0">
            <a:spAutoFit/>
          </a:bodyPr>
          <a:lstStyle/>
          <a:p>
            <a:pPr marL="19050">
              <a:spcBef>
                <a:spcPts val="143"/>
              </a:spcBef>
            </a:pPr>
            <a:r>
              <a:rPr sz="2100" spc="-8" dirty="0">
                <a:solidFill>
                  <a:srgbClr val="0075B1"/>
                </a:solidFill>
                <a:latin typeface="Carlito"/>
                <a:cs typeface="Carlito"/>
              </a:rPr>
              <a:t>The</a:t>
            </a:r>
            <a:r>
              <a:rPr sz="2100" spc="15" dirty="0">
                <a:solidFill>
                  <a:srgbClr val="0075B1"/>
                </a:solidFill>
                <a:latin typeface="Carlito"/>
                <a:cs typeface="Carlito"/>
              </a:rPr>
              <a:t> </a:t>
            </a:r>
            <a:r>
              <a:rPr sz="2100" spc="-8" dirty="0">
                <a:solidFill>
                  <a:srgbClr val="0075B1"/>
                </a:solidFill>
                <a:latin typeface="Carlito"/>
                <a:cs typeface="Carlito"/>
              </a:rPr>
              <a:t>sum</a:t>
            </a:r>
            <a:r>
              <a:rPr sz="2100" dirty="0">
                <a:solidFill>
                  <a:srgbClr val="0075B1"/>
                </a:solidFill>
                <a:latin typeface="Carlito"/>
                <a:cs typeface="Carlito"/>
              </a:rPr>
              <a:t> </a:t>
            </a:r>
            <a:r>
              <a:rPr sz="2100" spc="-8" dirty="0">
                <a:solidFill>
                  <a:srgbClr val="0075B1"/>
                </a:solidFill>
                <a:latin typeface="Carlito"/>
                <a:cs typeface="Carlito"/>
              </a:rPr>
              <a:t>of</a:t>
            </a:r>
            <a:r>
              <a:rPr sz="2100" dirty="0">
                <a:solidFill>
                  <a:srgbClr val="0075B1"/>
                </a:solidFill>
                <a:latin typeface="Carlito"/>
                <a:cs typeface="Carlito"/>
              </a:rPr>
              <a:t> </a:t>
            </a:r>
            <a:r>
              <a:rPr sz="2100" spc="-8" dirty="0">
                <a:solidFill>
                  <a:srgbClr val="0075B1"/>
                </a:solidFill>
                <a:latin typeface="Carlito"/>
                <a:cs typeface="Carlito"/>
              </a:rPr>
              <a:t>the</a:t>
            </a:r>
            <a:r>
              <a:rPr sz="2100" spc="15" dirty="0">
                <a:solidFill>
                  <a:srgbClr val="0075B1"/>
                </a:solidFill>
                <a:latin typeface="Carlito"/>
                <a:cs typeface="Carlito"/>
              </a:rPr>
              <a:t> </a:t>
            </a:r>
            <a:r>
              <a:rPr sz="2100" spc="-15" dirty="0">
                <a:solidFill>
                  <a:srgbClr val="0075B1"/>
                </a:solidFill>
                <a:latin typeface="Carlito"/>
                <a:cs typeface="Carlito"/>
              </a:rPr>
              <a:t>detailed</a:t>
            </a:r>
            <a:r>
              <a:rPr sz="2100" spc="53" dirty="0">
                <a:solidFill>
                  <a:srgbClr val="0075B1"/>
                </a:solidFill>
                <a:latin typeface="Carlito"/>
                <a:cs typeface="Carlito"/>
              </a:rPr>
              <a:t> </a:t>
            </a:r>
            <a:r>
              <a:rPr sz="2100" spc="-15" dirty="0">
                <a:solidFill>
                  <a:srgbClr val="0075B1"/>
                </a:solidFill>
                <a:latin typeface="Carlito"/>
                <a:cs typeface="Carlito"/>
              </a:rPr>
              <a:t>tasks</a:t>
            </a:r>
            <a:r>
              <a:rPr sz="2100" spc="30" dirty="0">
                <a:solidFill>
                  <a:srgbClr val="0075B1"/>
                </a:solidFill>
                <a:latin typeface="Carlito"/>
                <a:cs typeface="Carlito"/>
              </a:rPr>
              <a:t> </a:t>
            </a:r>
            <a:r>
              <a:rPr sz="2100" spc="-8" dirty="0">
                <a:solidFill>
                  <a:srgbClr val="0075B1"/>
                </a:solidFill>
                <a:latin typeface="Carlito"/>
                <a:cs typeface="Carlito"/>
              </a:rPr>
              <a:t>is</a:t>
            </a:r>
            <a:r>
              <a:rPr sz="2100" spc="15" dirty="0">
                <a:solidFill>
                  <a:srgbClr val="0075B1"/>
                </a:solidFill>
                <a:latin typeface="Carlito"/>
                <a:cs typeface="Carlito"/>
              </a:rPr>
              <a:t> </a:t>
            </a:r>
            <a:r>
              <a:rPr sz="2100" spc="-15" dirty="0">
                <a:solidFill>
                  <a:srgbClr val="0075B1"/>
                </a:solidFill>
                <a:latin typeface="Carlito"/>
                <a:cs typeface="Carlito"/>
              </a:rPr>
              <a:t>often</a:t>
            </a:r>
            <a:r>
              <a:rPr sz="2100" spc="30" dirty="0">
                <a:solidFill>
                  <a:srgbClr val="0075B1"/>
                </a:solidFill>
                <a:latin typeface="Carlito"/>
                <a:cs typeface="Carlito"/>
              </a:rPr>
              <a:t> </a:t>
            </a:r>
            <a:r>
              <a:rPr sz="2100" spc="-23" dirty="0">
                <a:solidFill>
                  <a:srgbClr val="0075B1"/>
                </a:solidFill>
                <a:latin typeface="Carlito"/>
                <a:cs typeface="Carlito"/>
              </a:rPr>
              <a:t>referred</a:t>
            </a:r>
            <a:r>
              <a:rPr sz="2100" spc="30" dirty="0">
                <a:solidFill>
                  <a:srgbClr val="0075B1"/>
                </a:solidFill>
                <a:latin typeface="Carlito"/>
                <a:cs typeface="Carlito"/>
              </a:rPr>
              <a:t> </a:t>
            </a:r>
            <a:r>
              <a:rPr sz="2100" spc="-15" dirty="0">
                <a:solidFill>
                  <a:srgbClr val="0075B1"/>
                </a:solidFill>
                <a:latin typeface="Carlito"/>
                <a:cs typeface="Carlito"/>
              </a:rPr>
              <a:t>to</a:t>
            </a:r>
            <a:r>
              <a:rPr sz="2100" dirty="0">
                <a:solidFill>
                  <a:srgbClr val="0075B1"/>
                </a:solidFill>
                <a:latin typeface="Carlito"/>
                <a:cs typeface="Carlito"/>
              </a:rPr>
              <a:t> </a:t>
            </a:r>
            <a:r>
              <a:rPr sz="2100" spc="-8" dirty="0">
                <a:solidFill>
                  <a:srgbClr val="0075B1"/>
                </a:solidFill>
                <a:latin typeface="Carlito"/>
                <a:cs typeface="Carlito"/>
              </a:rPr>
              <a:t>as</a:t>
            </a:r>
            <a:r>
              <a:rPr sz="2100" dirty="0">
                <a:solidFill>
                  <a:srgbClr val="0075B1"/>
                </a:solidFill>
                <a:latin typeface="Carlito"/>
                <a:cs typeface="Carlito"/>
              </a:rPr>
              <a:t> </a:t>
            </a:r>
            <a:r>
              <a:rPr sz="2100" spc="-8" dirty="0">
                <a:solidFill>
                  <a:srgbClr val="0075B1"/>
                </a:solidFill>
                <a:latin typeface="Carlito"/>
                <a:cs typeface="Carlito"/>
              </a:rPr>
              <a:t>an</a:t>
            </a:r>
            <a:r>
              <a:rPr sz="2100" spc="23" dirty="0">
                <a:solidFill>
                  <a:srgbClr val="0075B1"/>
                </a:solidFill>
                <a:latin typeface="Carlito"/>
                <a:cs typeface="Carlito"/>
              </a:rPr>
              <a:t> </a:t>
            </a:r>
            <a:r>
              <a:rPr sz="2100" spc="-30" dirty="0">
                <a:solidFill>
                  <a:srgbClr val="0075B1"/>
                </a:solidFill>
                <a:latin typeface="Carlito"/>
                <a:cs typeface="Carlito"/>
              </a:rPr>
              <a:t>“Activity</a:t>
            </a:r>
            <a:r>
              <a:rPr sz="2100" spc="45" dirty="0">
                <a:solidFill>
                  <a:srgbClr val="0075B1"/>
                </a:solidFill>
                <a:latin typeface="Carlito"/>
                <a:cs typeface="Carlito"/>
              </a:rPr>
              <a:t> </a:t>
            </a:r>
            <a:r>
              <a:rPr sz="2100" spc="-38" dirty="0">
                <a:solidFill>
                  <a:srgbClr val="0075B1"/>
                </a:solidFill>
                <a:latin typeface="Carlito"/>
                <a:cs typeface="Carlito"/>
              </a:rPr>
              <a:t>List”.</a:t>
            </a:r>
            <a:r>
              <a:rPr sz="2100" spc="23" dirty="0">
                <a:solidFill>
                  <a:srgbClr val="0075B1"/>
                </a:solidFill>
                <a:latin typeface="Carlito"/>
                <a:cs typeface="Carlito"/>
              </a:rPr>
              <a:t> </a:t>
            </a:r>
            <a:r>
              <a:rPr sz="2100" spc="-8" dirty="0">
                <a:solidFill>
                  <a:srgbClr val="0075B1"/>
                </a:solidFill>
                <a:latin typeface="Carlito"/>
                <a:cs typeface="Carlito"/>
              </a:rPr>
              <a:t>It</a:t>
            </a:r>
            <a:r>
              <a:rPr sz="2100" dirty="0">
                <a:solidFill>
                  <a:srgbClr val="0075B1"/>
                </a:solidFill>
                <a:latin typeface="Carlito"/>
                <a:cs typeface="Carlito"/>
              </a:rPr>
              <a:t> </a:t>
            </a:r>
            <a:r>
              <a:rPr sz="2100" spc="-8" dirty="0">
                <a:solidFill>
                  <a:srgbClr val="0075B1"/>
                </a:solidFill>
                <a:latin typeface="Carlito"/>
                <a:cs typeface="Carlito"/>
              </a:rPr>
              <a:t>will</a:t>
            </a:r>
            <a:r>
              <a:rPr sz="2100" spc="30" dirty="0">
                <a:solidFill>
                  <a:srgbClr val="0075B1"/>
                </a:solidFill>
                <a:latin typeface="Carlito"/>
                <a:cs typeface="Carlito"/>
              </a:rPr>
              <a:t> </a:t>
            </a:r>
            <a:r>
              <a:rPr sz="2100" spc="-8" dirty="0">
                <a:solidFill>
                  <a:srgbClr val="0075B1"/>
                </a:solidFill>
                <a:latin typeface="Carlito"/>
                <a:cs typeface="Carlito"/>
              </a:rPr>
              <a:t>be</a:t>
            </a:r>
            <a:r>
              <a:rPr sz="2100" spc="8" dirty="0">
                <a:solidFill>
                  <a:srgbClr val="0075B1"/>
                </a:solidFill>
                <a:latin typeface="Carlito"/>
                <a:cs typeface="Carlito"/>
              </a:rPr>
              <a:t> </a:t>
            </a:r>
            <a:r>
              <a:rPr sz="2100" spc="-8" dirty="0">
                <a:solidFill>
                  <a:srgbClr val="0075B1"/>
                </a:solidFill>
                <a:latin typeface="Carlito"/>
                <a:cs typeface="Carlito"/>
              </a:rPr>
              <a:t>used</a:t>
            </a:r>
            <a:r>
              <a:rPr sz="2100" spc="23" dirty="0">
                <a:solidFill>
                  <a:srgbClr val="0075B1"/>
                </a:solidFill>
                <a:latin typeface="Carlito"/>
                <a:cs typeface="Carlito"/>
              </a:rPr>
              <a:t> </a:t>
            </a:r>
            <a:r>
              <a:rPr sz="2100" spc="-8" dirty="0">
                <a:solidFill>
                  <a:srgbClr val="0075B1"/>
                </a:solidFill>
                <a:latin typeface="Carlito"/>
                <a:cs typeface="Carlito"/>
              </a:rPr>
              <a:t>as</a:t>
            </a:r>
            <a:r>
              <a:rPr sz="2100" dirty="0">
                <a:solidFill>
                  <a:srgbClr val="0075B1"/>
                </a:solidFill>
                <a:latin typeface="Carlito"/>
                <a:cs typeface="Carlito"/>
              </a:rPr>
              <a:t> </a:t>
            </a:r>
            <a:r>
              <a:rPr sz="2100" spc="-8" dirty="0">
                <a:solidFill>
                  <a:srgbClr val="0075B1"/>
                </a:solidFill>
                <a:latin typeface="Carlito"/>
                <a:cs typeface="Carlito"/>
              </a:rPr>
              <a:t>the</a:t>
            </a:r>
            <a:r>
              <a:rPr sz="2100" spc="30" dirty="0">
                <a:solidFill>
                  <a:srgbClr val="0075B1"/>
                </a:solidFill>
                <a:latin typeface="Carlito"/>
                <a:cs typeface="Carlito"/>
              </a:rPr>
              <a:t> </a:t>
            </a:r>
            <a:r>
              <a:rPr sz="2100" spc="-23" dirty="0">
                <a:solidFill>
                  <a:srgbClr val="0075B1"/>
                </a:solidFill>
                <a:latin typeface="Carlito"/>
                <a:cs typeface="Carlito"/>
              </a:rPr>
              <a:t>“skeleton”</a:t>
            </a:r>
            <a:r>
              <a:rPr sz="2100" spc="45" dirty="0">
                <a:solidFill>
                  <a:srgbClr val="0075B1"/>
                </a:solidFill>
                <a:latin typeface="Carlito"/>
                <a:cs typeface="Carlito"/>
              </a:rPr>
              <a:t> </a:t>
            </a:r>
            <a:r>
              <a:rPr sz="2100" spc="-8" dirty="0">
                <a:solidFill>
                  <a:srgbClr val="0075B1"/>
                </a:solidFill>
                <a:latin typeface="Carlito"/>
                <a:cs typeface="Carlito"/>
              </a:rPr>
              <a:t>of</a:t>
            </a:r>
            <a:r>
              <a:rPr sz="2100" dirty="0">
                <a:solidFill>
                  <a:srgbClr val="0075B1"/>
                </a:solidFill>
                <a:latin typeface="Carlito"/>
                <a:cs typeface="Carlito"/>
              </a:rPr>
              <a:t> </a:t>
            </a:r>
            <a:r>
              <a:rPr sz="2100" spc="-8" dirty="0">
                <a:solidFill>
                  <a:srgbClr val="0075B1"/>
                </a:solidFill>
                <a:latin typeface="Carlito"/>
                <a:cs typeface="Carlito"/>
              </a:rPr>
              <a:t>the</a:t>
            </a:r>
            <a:r>
              <a:rPr sz="2100" spc="30" dirty="0">
                <a:solidFill>
                  <a:srgbClr val="0075B1"/>
                </a:solidFill>
                <a:latin typeface="Carlito"/>
                <a:cs typeface="Carlito"/>
              </a:rPr>
              <a:t> </a:t>
            </a:r>
            <a:r>
              <a:rPr sz="2100" spc="-15" dirty="0">
                <a:solidFill>
                  <a:srgbClr val="0075B1"/>
                </a:solidFill>
                <a:latin typeface="Carlito"/>
                <a:cs typeface="Carlito"/>
              </a:rPr>
              <a:t>Project</a:t>
            </a:r>
            <a:r>
              <a:rPr sz="2100" spc="15" dirty="0">
                <a:solidFill>
                  <a:srgbClr val="0075B1"/>
                </a:solidFill>
                <a:latin typeface="Carlito"/>
                <a:cs typeface="Carlito"/>
              </a:rPr>
              <a:t> </a:t>
            </a:r>
            <a:r>
              <a:rPr sz="2100" spc="8" dirty="0">
                <a:solidFill>
                  <a:srgbClr val="0075B1"/>
                </a:solidFill>
                <a:latin typeface="Carlito"/>
                <a:cs typeface="Carlito"/>
              </a:rPr>
              <a:t>Plan.</a:t>
            </a:r>
            <a:endParaRPr sz="2100">
              <a:latin typeface="Carlito"/>
              <a:cs typeface="Carlito"/>
            </a:endParaRPr>
          </a:p>
        </p:txBody>
      </p:sp>
      <p:sp>
        <p:nvSpPr>
          <p:cNvPr id="41" name="object 41"/>
          <p:cNvSpPr/>
          <p:nvPr/>
        </p:nvSpPr>
        <p:spPr>
          <a:xfrm>
            <a:off x="13953489" y="9202292"/>
            <a:ext cx="622299" cy="701802"/>
          </a:xfrm>
          <a:prstGeom prst="rect">
            <a:avLst/>
          </a:prstGeom>
          <a:blipFill>
            <a:blip r:embed="rId3" cstate="print"/>
            <a:stretch>
              <a:fillRect/>
            </a:stretch>
          </a:blipFill>
        </p:spPr>
        <p:txBody>
          <a:bodyPr wrap="square" lIns="0" tIns="0" rIns="0" bIns="0" rtlCol="0"/>
          <a:lstStyle/>
          <a:p>
            <a:endParaRPr sz="2700"/>
          </a:p>
        </p:txBody>
      </p:sp>
      <p:sp>
        <p:nvSpPr>
          <p:cNvPr id="42" name="object 42"/>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9</a:t>
            </a:fld>
            <a:endParaRPr spc="-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TotalTime>
  <Words>1548</Words>
  <Application>Microsoft Macintosh PowerPoint</Application>
  <PresentationFormat>Custom</PresentationFormat>
  <Paragraphs>290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Carlito</vt:lpstr>
      <vt:lpstr>Roboto</vt:lpstr>
      <vt:lpstr>Tahoma</vt:lpstr>
      <vt:lpstr>Times New Roman</vt:lpstr>
      <vt:lpstr>Office Theme</vt:lpstr>
      <vt:lpstr>PowerPoint Presentation</vt:lpstr>
      <vt:lpstr>Project Phases</vt:lpstr>
      <vt:lpstr>Planning Phase</vt:lpstr>
      <vt:lpstr>Planning Phase</vt:lpstr>
      <vt:lpstr>The Three Fundamental Steps of Planning</vt:lpstr>
      <vt:lpstr>Cost of Change</vt:lpstr>
      <vt:lpstr>Scope</vt:lpstr>
      <vt:lpstr>Scope: Broader Than Just The "Product" Of The Project</vt:lpstr>
      <vt:lpstr>Work Breakdown Structure</vt:lpstr>
      <vt:lpstr>Time</vt:lpstr>
      <vt:lpstr>Project Schedule And Timelines</vt:lpstr>
      <vt:lpstr>Start and End dates: the Gantt Chart</vt:lpstr>
      <vt:lpstr>Building the Project Plan</vt:lpstr>
      <vt:lpstr>Cost</vt:lpstr>
      <vt:lpstr>Project Budget</vt:lpstr>
      <vt:lpstr>Project Budget 2/2</vt:lpstr>
      <vt:lpstr>Conclusion</vt:lpstr>
      <vt:lpstr>PowerPoint Presentation</vt:lpstr>
      <vt:lpstr>PowerPoint Presentation</vt:lpstr>
      <vt:lpstr>https://bit.ly/leaf-nepal-dm01-sub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Day 1</dc:title>
  <dc:creator>Aarush Thapa</dc:creator>
  <cp:keywords>DAFW6evzJmU,BADK7p7Apr0</cp:keywords>
  <cp:lastModifiedBy>Adhikari, Anmol</cp:lastModifiedBy>
  <cp:revision>17</cp:revision>
  <dcterms:created xsi:type="dcterms:W3CDTF">2023-01-07T17:14:28Z</dcterms:created>
  <dcterms:modified xsi:type="dcterms:W3CDTF">2023-09-01T15:02:52Z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2023-01-07T00:00:00Z</vt:filetime>
  </property>
  <property fmtid="{D5CDD505-2E9C-101B-9397-08002B2CF9AE}" pid="3" name="Creator">
    <vt:lpwstr>Canva</vt:lpwstr>
  </property>
  <property fmtid="{D5CDD505-2E9C-101B-9397-08002B2CF9AE}" pid="4" name="LastSaved">
    <vt:filetime>2023-01-07T00:00:00Z</vt:filetime>
  </property>
</Properties>
</file>